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7" r:id="rId3"/>
    <p:sldId id="256" r:id="rId4"/>
    <p:sldId id="259" r:id="rId5"/>
    <p:sldId id="257" r:id="rId6"/>
    <p:sldId id="260" r:id="rId7"/>
    <p:sldId id="279" r:id="rId8"/>
    <p:sldId id="258" r:id="rId9"/>
    <p:sldId id="284" r:id="rId10"/>
    <p:sldId id="280" r:id="rId11"/>
    <p:sldId id="281" r:id="rId12"/>
    <p:sldId id="262" r:id="rId13"/>
    <p:sldId id="263" r:id="rId14"/>
    <p:sldId id="264" r:id="rId15"/>
    <p:sldId id="265" r:id="rId16"/>
    <p:sldId id="283" r:id="rId17"/>
    <p:sldId id="269" r:id="rId18"/>
    <p:sldId id="267" r:id="rId19"/>
    <p:sldId id="270" r:id="rId20"/>
    <p:sldId id="285" r:id="rId21"/>
    <p:sldId id="276"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 Kyle" initials="NK" lastIdx="2" clrIdx="0"/>
  <p:cmAuthor id="1" name="Elizabeth Curtis" initials="EC"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A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77" d="100"/>
          <a:sy n="77" d="100"/>
        </p:scale>
        <p:origin x="510"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6BEDBB-B4EA-43D9-B8B9-64444514745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338488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BEDBB-B4EA-43D9-B8B9-64444514745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246122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BEDBB-B4EA-43D9-B8B9-64444514745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347428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BEDBB-B4EA-43D9-B8B9-64444514745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137998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BEDBB-B4EA-43D9-B8B9-64444514745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290861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6BEDBB-B4EA-43D9-B8B9-64444514745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198098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6BEDBB-B4EA-43D9-B8B9-644445147458}" type="datetimeFigureOut">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417414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6BEDBB-B4EA-43D9-B8B9-644445147458}" type="datetimeFigureOut">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1838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BEDBB-B4EA-43D9-B8B9-644445147458}" type="datetimeFigureOut">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147283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BEDBB-B4EA-43D9-B8B9-64444514745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129306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BEDBB-B4EA-43D9-B8B9-64444514745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0C66-7CED-417A-B2DF-9D9F2B65162F}" type="slidenum">
              <a:rPr lang="en-US" smtClean="0"/>
              <a:t>‹#›</a:t>
            </a:fld>
            <a:endParaRPr lang="en-US"/>
          </a:p>
        </p:txBody>
      </p:sp>
    </p:spTree>
    <p:extLst>
      <p:ext uri="{BB962C8B-B14F-4D97-AF65-F5344CB8AC3E}">
        <p14:creationId xmlns:p14="http://schemas.microsoft.com/office/powerpoint/2010/main" val="360865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BEDBB-B4EA-43D9-B8B9-644445147458}" type="datetimeFigureOut">
              <a:rPr lang="en-US" smtClean="0"/>
              <a:t>7/26/2017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A0C66-7CED-417A-B2DF-9D9F2B65162F}" type="slidenum">
              <a:rPr lang="en-US" smtClean="0"/>
              <a:t>‹#›</a:t>
            </a:fld>
            <a:endParaRPr lang="en-US"/>
          </a:p>
        </p:txBody>
      </p:sp>
    </p:spTree>
    <p:extLst>
      <p:ext uri="{BB962C8B-B14F-4D97-AF65-F5344CB8AC3E}">
        <p14:creationId xmlns:p14="http://schemas.microsoft.com/office/powerpoint/2010/main" val="2585177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ducationenq@qut.edu.au"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educationenq@qut.edu.a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12 EDU UG2017 pptx.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 Box 24"/>
          <p:cNvSpPr txBox="1">
            <a:spLocks noChangeArrowheads="1"/>
          </p:cNvSpPr>
          <p:nvPr/>
        </p:nvSpPr>
        <p:spPr bwMode="auto">
          <a:xfrm>
            <a:off x="9269413" y="6635610"/>
            <a:ext cx="1427162" cy="215444"/>
          </a:xfrm>
          <a:prstGeom prst="rect">
            <a:avLst/>
          </a:prstGeom>
          <a:noFill/>
          <a:ln w="9525">
            <a:noFill/>
            <a:miter lim="800000"/>
            <a:headEnd/>
            <a:tailEnd/>
          </a:ln>
        </p:spPr>
        <p:txBody>
          <a:bodyPr>
            <a:spAutoFit/>
          </a:bodyPr>
          <a:lstStyle/>
          <a:p>
            <a:pPr algn="r">
              <a:spcBef>
                <a:spcPct val="50000"/>
              </a:spcBef>
            </a:pPr>
            <a:r>
              <a:rPr lang="en-AU" sz="800" b="1" dirty="0">
                <a:solidFill>
                  <a:srgbClr val="000000"/>
                </a:solidFill>
              </a:rPr>
              <a:t>CRICOS No. 00213J</a:t>
            </a:r>
          </a:p>
        </p:txBody>
      </p:sp>
      <p:grpSp>
        <p:nvGrpSpPr>
          <p:cNvPr id="4" name="Group 3"/>
          <p:cNvGrpSpPr>
            <a:grpSpLocks/>
          </p:cNvGrpSpPr>
          <p:nvPr/>
        </p:nvGrpSpPr>
        <p:grpSpPr bwMode="auto">
          <a:xfrm>
            <a:off x="9491707" y="319066"/>
            <a:ext cx="828675" cy="828675"/>
            <a:chOff x="5264" y="50"/>
            <a:chExt cx="292" cy="292"/>
          </a:xfrm>
        </p:grpSpPr>
        <p:sp>
          <p:nvSpPr>
            <p:cNvPr id="5" name="Rectangle 4"/>
            <p:cNvSpPr>
              <a:spLocks noChangeArrowheads="1"/>
            </p:cNvSpPr>
            <p:nvPr/>
          </p:nvSpPr>
          <p:spPr bwMode="auto">
            <a:xfrm>
              <a:off x="5264" y="50"/>
              <a:ext cx="292" cy="292"/>
            </a:xfrm>
            <a:prstGeom prst="rect">
              <a:avLst/>
            </a:prstGeom>
            <a:solidFill>
              <a:schemeClr val="tx1"/>
            </a:solidFill>
            <a:ln w="9525">
              <a:noFill/>
              <a:miter lim="800000"/>
              <a:headEnd/>
              <a:tailEnd/>
            </a:ln>
          </p:spPr>
          <p:txBody>
            <a:bodyPr/>
            <a:lstStyle/>
            <a:p>
              <a:endParaRPr lang="en-US">
                <a:solidFill>
                  <a:srgbClr val="000000"/>
                </a:solidFill>
              </a:endParaRPr>
            </a:p>
          </p:txBody>
        </p:sp>
        <p:sp>
          <p:nvSpPr>
            <p:cNvPr id="6" name="Freeform 5"/>
            <p:cNvSpPr>
              <a:spLocks/>
            </p:cNvSpPr>
            <p:nvPr/>
          </p:nvSpPr>
          <p:spPr bwMode="auto">
            <a:xfrm>
              <a:off x="5392" y="78"/>
              <a:ext cx="82" cy="109"/>
            </a:xfrm>
            <a:custGeom>
              <a:avLst/>
              <a:gdLst>
                <a:gd name="T0" fmla="*/ 0 w 5107"/>
                <a:gd name="T1" fmla="*/ 0 h 6787"/>
                <a:gd name="T2" fmla="*/ 0 w 5107"/>
                <a:gd name="T3" fmla="*/ 0 h 6787"/>
                <a:gd name="T4" fmla="*/ 0 w 5107"/>
                <a:gd name="T5" fmla="*/ 0 h 6787"/>
                <a:gd name="T6" fmla="*/ 0 w 5107"/>
                <a:gd name="T7" fmla="*/ 0 h 6787"/>
                <a:gd name="T8" fmla="*/ 0 w 5107"/>
                <a:gd name="T9" fmla="*/ 0 h 6787"/>
                <a:gd name="T10" fmla="*/ 0 w 5107"/>
                <a:gd name="T11" fmla="*/ 0 h 6787"/>
                <a:gd name="T12" fmla="*/ 0 w 5107"/>
                <a:gd name="T13" fmla="*/ 0 h 6787"/>
                <a:gd name="T14" fmla="*/ 0 w 5107"/>
                <a:gd name="T15" fmla="*/ 0 h 6787"/>
                <a:gd name="T16" fmla="*/ 0 w 5107"/>
                <a:gd name="T17" fmla="*/ 0 h 6787"/>
                <a:gd name="T18" fmla="*/ 0 w 5107"/>
                <a:gd name="T19" fmla="*/ 0 h 6787"/>
                <a:gd name="T20" fmla="*/ 0 w 5107"/>
                <a:gd name="T21" fmla="*/ 0 h 6787"/>
                <a:gd name="T22" fmla="*/ 0 w 5107"/>
                <a:gd name="T23" fmla="*/ 0 h 6787"/>
                <a:gd name="T24" fmla="*/ 0 w 5107"/>
                <a:gd name="T25" fmla="*/ 0 h 6787"/>
                <a:gd name="T26" fmla="*/ 0 w 5107"/>
                <a:gd name="T27" fmla="*/ 0 h 6787"/>
                <a:gd name="T28" fmla="*/ 0 w 5107"/>
                <a:gd name="T29" fmla="*/ 0 h 6787"/>
                <a:gd name="T30" fmla="*/ 0 w 5107"/>
                <a:gd name="T31" fmla="*/ 0 h 6787"/>
                <a:gd name="T32" fmla="*/ 0 w 5107"/>
                <a:gd name="T33" fmla="*/ 0 h 6787"/>
                <a:gd name="T34" fmla="*/ 0 w 5107"/>
                <a:gd name="T35" fmla="*/ 0 h 6787"/>
                <a:gd name="T36" fmla="*/ 0 w 5107"/>
                <a:gd name="T37" fmla="*/ 0 h 6787"/>
                <a:gd name="T38" fmla="*/ 0 w 5107"/>
                <a:gd name="T39" fmla="*/ 0 h 6787"/>
                <a:gd name="T40" fmla="*/ 0 w 5107"/>
                <a:gd name="T41" fmla="*/ 0 h 6787"/>
                <a:gd name="T42" fmla="*/ 0 w 5107"/>
                <a:gd name="T43" fmla="*/ 0 h 6787"/>
                <a:gd name="T44" fmla="*/ 0 w 5107"/>
                <a:gd name="T45" fmla="*/ 0 h 6787"/>
                <a:gd name="T46" fmla="*/ 0 w 5107"/>
                <a:gd name="T47" fmla="*/ 0 h 6787"/>
                <a:gd name="T48" fmla="*/ 0 w 5107"/>
                <a:gd name="T49" fmla="*/ 0 h 6787"/>
                <a:gd name="T50" fmla="*/ 0 w 5107"/>
                <a:gd name="T51" fmla="*/ 0 h 6787"/>
                <a:gd name="T52" fmla="*/ 0 w 5107"/>
                <a:gd name="T53" fmla="*/ 0 h 6787"/>
                <a:gd name="T54" fmla="*/ 0 w 5107"/>
                <a:gd name="T55" fmla="*/ 0 h 6787"/>
                <a:gd name="T56" fmla="*/ 0 w 5107"/>
                <a:gd name="T57" fmla="*/ 0 h 6787"/>
                <a:gd name="T58" fmla="*/ 0 w 5107"/>
                <a:gd name="T59" fmla="*/ 0 h 6787"/>
                <a:gd name="T60" fmla="*/ 0 w 5107"/>
                <a:gd name="T61" fmla="*/ 0 h 6787"/>
                <a:gd name="T62" fmla="*/ 0 w 5107"/>
                <a:gd name="T63" fmla="*/ 0 h 6787"/>
                <a:gd name="T64" fmla="*/ 0 w 5107"/>
                <a:gd name="T65" fmla="*/ 0 h 6787"/>
                <a:gd name="T66" fmla="*/ 0 w 5107"/>
                <a:gd name="T67" fmla="*/ 0 h 6787"/>
                <a:gd name="T68" fmla="*/ 0 w 5107"/>
                <a:gd name="T69" fmla="*/ 0 h 6787"/>
                <a:gd name="T70" fmla="*/ 0 w 5107"/>
                <a:gd name="T71" fmla="*/ 0 h 6787"/>
                <a:gd name="T72" fmla="*/ 0 w 5107"/>
                <a:gd name="T73" fmla="*/ 0 h 6787"/>
                <a:gd name="T74" fmla="*/ 0 w 5107"/>
                <a:gd name="T75" fmla="*/ 0 h 6787"/>
                <a:gd name="T76" fmla="*/ 0 w 5107"/>
                <a:gd name="T77" fmla="*/ 0 h 6787"/>
                <a:gd name="T78" fmla="*/ 0 w 5107"/>
                <a:gd name="T79" fmla="*/ 0 h 6787"/>
                <a:gd name="T80" fmla="*/ 0 w 5107"/>
                <a:gd name="T81" fmla="*/ 0 h 6787"/>
                <a:gd name="T82" fmla="*/ 0 w 5107"/>
                <a:gd name="T83" fmla="*/ 0 h 6787"/>
                <a:gd name="T84" fmla="*/ 0 w 5107"/>
                <a:gd name="T85" fmla="*/ 0 h 6787"/>
                <a:gd name="T86" fmla="*/ 0 w 5107"/>
                <a:gd name="T87" fmla="*/ 0 h 6787"/>
                <a:gd name="T88" fmla="*/ 0 w 5107"/>
                <a:gd name="T89" fmla="*/ 0 h 6787"/>
                <a:gd name="T90" fmla="*/ 0 w 5107"/>
                <a:gd name="T91" fmla="*/ 0 h 6787"/>
                <a:gd name="T92" fmla="*/ 0 w 5107"/>
                <a:gd name="T93" fmla="*/ 0 h 6787"/>
                <a:gd name="T94" fmla="*/ 0 w 5107"/>
                <a:gd name="T95" fmla="*/ 0 h 6787"/>
                <a:gd name="T96" fmla="*/ 0 w 5107"/>
                <a:gd name="T97" fmla="*/ 0 h 6787"/>
                <a:gd name="T98" fmla="*/ 0 w 5107"/>
                <a:gd name="T99" fmla="*/ 0 h 6787"/>
                <a:gd name="T100" fmla="*/ 0 w 5107"/>
                <a:gd name="T101" fmla="*/ 0 h 6787"/>
                <a:gd name="T102" fmla="*/ 0 w 5107"/>
                <a:gd name="T103" fmla="*/ 0 h 6787"/>
                <a:gd name="T104" fmla="*/ 0 w 5107"/>
                <a:gd name="T105" fmla="*/ 0 h 67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7"/>
                <a:gd name="T160" fmla="*/ 0 h 6787"/>
                <a:gd name="T161" fmla="*/ 5107 w 5107"/>
                <a:gd name="T162" fmla="*/ 6787 h 67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7" h="6787">
                  <a:moveTo>
                    <a:pt x="0" y="0"/>
                  </a:moveTo>
                  <a:lnTo>
                    <a:pt x="0" y="52"/>
                  </a:lnTo>
                  <a:lnTo>
                    <a:pt x="0" y="200"/>
                  </a:lnTo>
                  <a:lnTo>
                    <a:pt x="0" y="431"/>
                  </a:lnTo>
                  <a:lnTo>
                    <a:pt x="0" y="731"/>
                  </a:lnTo>
                  <a:lnTo>
                    <a:pt x="1" y="1087"/>
                  </a:lnTo>
                  <a:lnTo>
                    <a:pt x="1" y="1484"/>
                  </a:lnTo>
                  <a:lnTo>
                    <a:pt x="1" y="1912"/>
                  </a:lnTo>
                  <a:lnTo>
                    <a:pt x="1" y="2355"/>
                  </a:lnTo>
                  <a:lnTo>
                    <a:pt x="1" y="2802"/>
                  </a:lnTo>
                  <a:lnTo>
                    <a:pt x="3" y="3236"/>
                  </a:lnTo>
                  <a:lnTo>
                    <a:pt x="3" y="3647"/>
                  </a:lnTo>
                  <a:lnTo>
                    <a:pt x="3" y="4020"/>
                  </a:lnTo>
                  <a:lnTo>
                    <a:pt x="3" y="4342"/>
                  </a:lnTo>
                  <a:lnTo>
                    <a:pt x="3" y="4600"/>
                  </a:lnTo>
                  <a:lnTo>
                    <a:pt x="3" y="4781"/>
                  </a:lnTo>
                  <a:lnTo>
                    <a:pt x="3" y="4870"/>
                  </a:lnTo>
                  <a:lnTo>
                    <a:pt x="4" y="4905"/>
                  </a:lnTo>
                  <a:lnTo>
                    <a:pt x="8" y="4948"/>
                  </a:lnTo>
                  <a:lnTo>
                    <a:pt x="15" y="4996"/>
                  </a:lnTo>
                  <a:lnTo>
                    <a:pt x="25" y="5050"/>
                  </a:lnTo>
                  <a:lnTo>
                    <a:pt x="39" y="5111"/>
                  </a:lnTo>
                  <a:lnTo>
                    <a:pt x="56" y="5174"/>
                  </a:lnTo>
                  <a:lnTo>
                    <a:pt x="77" y="5242"/>
                  </a:lnTo>
                  <a:lnTo>
                    <a:pt x="102" y="5315"/>
                  </a:lnTo>
                  <a:lnTo>
                    <a:pt x="132" y="5389"/>
                  </a:lnTo>
                  <a:lnTo>
                    <a:pt x="166" y="5466"/>
                  </a:lnTo>
                  <a:lnTo>
                    <a:pt x="205" y="5546"/>
                  </a:lnTo>
                  <a:lnTo>
                    <a:pt x="250" y="5627"/>
                  </a:lnTo>
                  <a:lnTo>
                    <a:pt x="300" y="5709"/>
                  </a:lnTo>
                  <a:lnTo>
                    <a:pt x="355" y="5792"/>
                  </a:lnTo>
                  <a:lnTo>
                    <a:pt x="416" y="5875"/>
                  </a:lnTo>
                  <a:lnTo>
                    <a:pt x="483" y="5957"/>
                  </a:lnTo>
                  <a:lnTo>
                    <a:pt x="557" y="6039"/>
                  </a:lnTo>
                  <a:lnTo>
                    <a:pt x="637" y="6118"/>
                  </a:lnTo>
                  <a:lnTo>
                    <a:pt x="725" y="6196"/>
                  </a:lnTo>
                  <a:lnTo>
                    <a:pt x="819" y="6271"/>
                  </a:lnTo>
                  <a:lnTo>
                    <a:pt x="920" y="6343"/>
                  </a:lnTo>
                  <a:lnTo>
                    <a:pt x="1030" y="6412"/>
                  </a:lnTo>
                  <a:lnTo>
                    <a:pt x="1146" y="6476"/>
                  </a:lnTo>
                  <a:lnTo>
                    <a:pt x="1271" y="6536"/>
                  </a:lnTo>
                  <a:lnTo>
                    <a:pt x="1405" y="6591"/>
                  </a:lnTo>
                  <a:lnTo>
                    <a:pt x="1546" y="6640"/>
                  </a:lnTo>
                  <a:lnTo>
                    <a:pt x="1697" y="6683"/>
                  </a:lnTo>
                  <a:lnTo>
                    <a:pt x="1857" y="6719"/>
                  </a:lnTo>
                  <a:lnTo>
                    <a:pt x="2026" y="6748"/>
                  </a:lnTo>
                  <a:lnTo>
                    <a:pt x="2204" y="6770"/>
                  </a:lnTo>
                  <a:lnTo>
                    <a:pt x="2392" y="6782"/>
                  </a:lnTo>
                  <a:lnTo>
                    <a:pt x="2590" y="6787"/>
                  </a:lnTo>
                  <a:lnTo>
                    <a:pt x="2789" y="6782"/>
                  </a:lnTo>
                  <a:lnTo>
                    <a:pt x="2977" y="6770"/>
                  </a:lnTo>
                  <a:lnTo>
                    <a:pt x="3155" y="6748"/>
                  </a:lnTo>
                  <a:lnTo>
                    <a:pt x="3321" y="6719"/>
                  </a:lnTo>
                  <a:lnTo>
                    <a:pt x="3480" y="6683"/>
                  </a:lnTo>
                  <a:lnTo>
                    <a:pt x="3629" y="6641"/>
                  </a:lnTo>
                  <a:lnTo>
                    <a:pt x="3768" y="6591"/>
                  </a:lnTo>
                  <a:lnTo>
                    <a:pt x="3900" y="6536"/>
                  </a:lnTo>
                  <a:lnTo>
                    <a:pt x="4022" y="6478"/>
                  </a:lnTo>
                  <a:lnTo>
                    <a:pt x="4136" y="6413"/>
                  </a:lnTo>
                  <a:lnTo>
                    <a:pt x="4242" y="6345"/>
                  </a:lnTo>
                  <a:lnTo>
                    <a:pt x="4340" y="6272"/>
                  </a:lnTo>
                  <a:lnTo>
                    <a:pt x="4431" y="6198"/>
                  </a:lnTo>
                  <a:lnTo>
                    <a:pt x="4515" y="6120"/>
                  </a:lnTo>
                  <a:lnTo>
                    <a:pt x="4592" y="6041"/>
                  </a:lnTo>
                  <a:lnTo>
                    <a:pt x="4662" y="5961"/>
                  </a:lnTo>
                  <a:lnTo>
                    <a:pt x="4727" y="5879"/>
                  </a:lnTo>
                  <a:lnTo>
                    <a:pt x="4785" y="5796"/>
                  </a:lnTo>
                  <a:lnTo>
                    <a:pt x="4836" y="5714"/>
                  </a:lnTo>
                  <a:lnTo>
                    <a:pt x="4882" y="5632"/>
                  </a:lnTo>
                  <a:lnTo>
                    <a:pt x="4924" y="5551"/>
                  </a:lnTo>
                  <a:lnTo>
                    <a:pt x="4960" y="5472"/>
                  </a:lnTo>
                  <a:lnTo>
                    <a:pt x="4992" y="5395"/>
                  </a:lnTo>
                  <a:lnTo>
                    <a:pt x="5018" y="5321"/>
                  </a:lnTo>
                  <a:lnTo>
                    <a:pt x="5042" y="5250"/>
                  </a:lnTo>
                  <a:lnTo>
                    <a:pt x="5060" y="5182"/>
                  </a:lnTo>
                  <a:lnTo>
                    <a:pt x="5076" y="5118"/>
                  </a:lnTo>
                  <a:lnTo>
                    <a:pt x="5087" y="5061"/>
                  </a:lnTo>
                  <a:lnTo>
                    <a:pt x="5097" y="5006"/>
                  </a:lnTo>
                  <a:lnTo>
                    <a:pt x="5102" y="4959"/>
                  </a:lnTo>
                  <a:lnTo>
                    <a:pt x="5106" y="4917"/>
                  </a:lnTo>
                  <a:lnTo>
                    <a:pt x="5107" y="4883"/>
                  </a:lnTo>
                  <a:lnTo>
                    <a:pt x="5107" y="2098"/>
                  </a:lnTo>
                  <a:lnTo>
                    <a:pt x="3443" y="351"/>
                  </a:lnTo>
                  <a:lnTo>
                    <a:pt x="3443" y="4702"/>
                  </a:lnTo>
                  <a:lnTo>
                    <a:pt x="3443" y="4723"/>
                  </a:lnTo>
                  <a:lnTo>
                    <a:pt x="3442" y="4750"/>
                  </a:lnTo>
                  <a:lnTo>
                    <a:pt x="3439" y="4766"/>
                  </a:lnTo>
                  <a:lnTo>
                    <a:pt x="3437" y="4784"/>
                  </a:lnTo>
                  <a:lnTo>
                    <a:pt x="3435" y="4802"/>
                  </a:lnTo>
                  <a:lnTo>
                    <a:pt x="3430" y="4821"/>
                  </a:lnTo>
                  <a:lnTo>
                    <a:pt x="3425" y="4843"/>
                  </a:lnTo>
                  <a:lnTo>
                    <a:pt x="3418" y="4863"/>
                  </a:lnTo>
                  <a:lnTo>
                    <a:pt x="3409" y="4886"/>
                  </a:lnTo>
                  <a:lnTo>
                    <a:pt x="3399" y="4909"/>
                  </a:lnTo>
                  <a:lnTo>
                    <a:pt x="3387" y="4931"/>
                  </a:lnTo>
                  <a:lnTo>
                    <a:pt x="3372" y="4954"/>
                  </a:lnTo>
                  <a:lnTo>
                    <a:pt x="3357" y="4977"/>
                  </a:lnTo>
                  <a:lnTo>
                    <a:pt x="3337" y="4999"/>
                  </a:lnTo>
                  <a:lnTo>
                    <a:pt x="3317" y="5022"/>
                  </a:lnTo>
                  <a:lnTo>
                    <a:pt x="3293" y="5045"/>
                  </a:lnTo>
                  <a:lnTo>
                    <a:pt x="3266" y="5066"/>
                  </a:lnTo>
                  <a:lnTo>
                    <a:pt x="3236" y="5088"/>
                  </a:lnTo>
                  <a:lnTo>
                    <a:pt x="3204" y="5107"/>
                  </a:lnTo>
                  <a:lnTo>
                    <a:pt x="3167" y="5126"/>
                  </a:lnTo>
                  <a:lnTo>
                    <a:pt x="3126" y="5145"/>
                  </a:lnTo>
                  <a:lnTo>
                    <a:pt x="3083" y="5162"/>
                  </a:lnTo>
                  <a:lnTo>
                    <a:pt x="3036" y="5176"/>
                  </a:lnTo>
                  <a:lnTo>
                    <a:pt x="2985" y="5191"/>
                  </a:lnTo>
                  <a:lnTo>
                    <a:pt x="2929" y="5202"/>
                  </a:lnTo>
                  <a:lnTo>
                    <a:pt x="2870" y="5213"/>
                  </a:lnTo>
                  <a:lnTo>
                    <a:pt x="2806" y="5220"/>
                  </a:lnTo>
                  <a:lnTo>
                    <a:pt x="2737" y="5227"/>
                  </a:lnTo>
                  <a:lnTo>
                    <a:pt x="2664" y="5231"/>
                  </a:lnTo>
                  <a:lnTo>
                    <a:pt x="2585" y="5232"/>
                  </a:lnTo>
                  <a:lnTo>
                    <a:pt x="2503" y="5231"/>
                  </a:lnTo>
                  <a:lnTo>
                    <a:pt x="2427" y="5227"/>
                  </a:lnTo>
                  <a:lnTo>
                    <a:pt x="2356" y="5220"/>
                  </a:lnTo>
                  <a:lnTo>
                    <a:pt x="2289" y="5213"/>
                  </a:lnTo>
                  <a:lnTo>
                    <a:pt x="2226" y="5202"/>
                  </a:lnTo>
                  <a:lnTo>
                    <a:pt x="2170" y="5191"/>
                  </a:lnTo>
                  <a:lnTo>
                    <a:pt x="2117" y="5177"/>
                  </a:lnTo>
                  <a:lnTo>
                    <a:pt x="2067" y="5162"/>
                  </a:lnTo>
                  <a:lnTo>
                    <a:pt x="2021" y="5146"/>
                  </a:lnTo>
                  <a:lnTo>
                    <a:pt x="1979" y="5128"/>
                  </a:lnTo>
                  <a:lnTo>
                    <a:pt x="1942" y="5108"/>
                  </a:lnTo>
                  <a:lnTo>
                    <a:pt x="1908" y="5088"/>
                  </a:lnTo>
                  <a:lnTo>
                    <a:pt x="1876" y="5067"/>
                  </a:lnTo>
                  <a:lnTo>
                    <a:pt x="1848" y="5046"/>
                  </a:lnTo>
                  <a:lnTo>
                    <a:pt x="1823" y="5023"/>
                  </a:lnTo>
                  <a:lnTo>
                    <a:pt x="1800" y="5001"/>
                  </a:lnTo>
                  <a:lnTo>
                    <a:pt x="1781" y="4978"/>
                  </a:lnTo>
                  <a:lnTo>
                    <a:pt x="1764" y="4954"/>
                  </a:lnTo>
                  <a:lnTo>
                    <a:pt x="1748" y="4931"/>
                  </a:lnTo>
                  <a:lnTo>
                    <a:pt x="1736" y="4909"/>
                  </a:lnTo>
                  <a:lnTo>
                    <a:pt x="1725" y="4885"/>
                  </a:lnTo>
                  <a:lnTo>
                    <a:pt x="1716" y="4863"/>
                  </a:lnTo>
                  <a:lnTo>
                    <a:pt x="1708" y="4841"/>
                  </a:lnTo>
                  <a:lnTo>
                    <a:pt x="1703" y="4819"/>
                  </a:lnTo>
                  <a:lnTo>
                    <a:pt x="1698" y="4799"/>
                  </a:lnTo>
                  <a:lnTo>
                    <a:pt x="1695" y="4780"/>
                  </a:lnTo>
                  <a:lnTo>
                    <a:pt x="1691" y="4761"/>
                  </a:lnTo>
                  <a:lnTo>
                    <a:pt x="1690" y="4744"/>
                  </a:lnTo>
                  <a:lnTo>
                    <a:pt x="1689" y="4714"/>
                  </a:lnTo>
                  <a:lnTo>
                    <a:pt x="1688" y="4691"/>
                  </a:lnTo>
                  <a:lnTo>
                    <a:pt x="1688" y="4621"/>
                  </a:lnTo>
                  <a:lnTo>
                    <a:pt x="1688" y="4459"/>
                  </a:lnTo>
                  <a:lnTo>
                    <a:pt x="1688" y="4218"/>
                  </a:lnTo>
                  <a:lnTo>
                    <a:pt x="1688" y="3914"/>
                  </a:lnTo>
                  <a:lnTo>
                    <a:pt x="1688" y="3557"/>
                  </a:lnTo>
                  <a:lnTo>
                    <a:pt x="1688" y="3161"/>
                  </a:lnTo>
                  <a:lnTo>
                    <a:pt x="1688" y="2740"/>
                  </a:lnTo>
                  <a:lnTo>
                    <a:pt x="1688" y="2307"/>
                  </a:lnTo>
                  <a:lnTo>
                    <a:pt x="1688" y="1876"/>
                  </a:lnTo>
                  <a:lnTo>
                    <a:pt x="1688" y="1458"/>
                  </a:lnTo>
                  <a:lnTo>
                    <a:pt x="1688" y="1068"/>
                  </a:lnTo>
                  <a:lnTo>
                    <a:pt x="1688" y="720"/>
                  </a:lnTo>
                  <a:lnTo>
                    <a:pt x="1688" y="427"/>
                  </a:lnTo>
                  <a:lnTo>
                    <a:pt x="1688" y="200"/>
                  </a:lnTo>
                  <a:lnTo>
                    <a:pt x="1688" y="54"/>
                  </a:lnTo>
                  <a:lnTo>
                    <a:pt x="1688" y="3"/>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7" name="Freeform 6"/>
            <p:cNvSpPr>
              <a:spLocks/>
            </p:cNvSpPr>
            <p:nvPr/>
          </p:nvSpPr>
          <p:spPr bwMode="auto">
            <a:xfrm>
              <a:off x="5450" y="78"/>
              <a:ext cx="94" cy="107"/>
            </a:xfrm>
            <a:custGeom>
              <a:avLst/>
              <a:gdLst>
                <a:gd name="T0" fmla="*/ 0 w 5801"/>
                <a:gd name="T1" fmla="*/ 0 h 6685"/>
                <a:gd name="T2" fmla="*/ 0 w 5801"/>
                <a:gd name="T3" fmla="*/ 0 h 6685"/>
                <a:gd name="T4" fmla="*/ 0 w 5801"/>
                <a:gd name="T5" fmla="*/ 0 h 6685"/>
                <a:gd name="T6" fmla="*/ 0 w 5801"/>
                <a:gd name="T7" fmla="*/ 0 h 6685"/>
                <a:gd name="T8" fmla="*/ 0 w 5801"/>
                <a:gd name="T9" fmla="*/ 0 h 6685"/>
                <a:gd name="T10" fmla="*/ 0 w 5801"/>
                <a:gd name="T11" fmla="*/ 0 h 6685"/>
                <a:gd name="T12" fmla="*/ 0 w 5801"/>
                <a:gd name="T13" fmla="*/ 0 h 6685"/>
                <a:gd name="T14" fmla="*/ 0 w 5801"/>
                <a:gd name="T15" fmla="*/ 0 h 6685"/>
                <a:gd name="T16" fmla="*/ 0 w 5801"/>
                <a:gd name="T17" fmla="*/ 0 h 66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1"/>
                <a:gd name="T28" fmla="*/ 0 h 6685"/>
                <a:gd name="T29" fmla="*/ 5801 w 5801"/>
                <a:gd name="T30" fmla="*/ 6685 h 66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1" h="6685">
                  <a:moveTo>
                    <a:pt x="0" y="0"/>
                  </a:moveTo>
                  <a:lnTo>
                    <a:pt x="1584" y="1646"/>
                  </a:lnTo>
                  <a:lnTo>
                    <a:pt x="2731" y="1646"/>
                  </a:lnTo>
                  <a:lnTo>
                    <a:pt x="2731" y="6685"/>
                  </a:lnTo>
                  <a:lnTo>
                    <a:pt x="4463" y="6685"/>
                  </a:lnTo>
                  <a:lnTo>
                    <a:pt x="4463" y="1646"/>
                  </a:lnTo>
                  <a:lnTo>
                    <a:pt x="5801" y="1646"/>
                  </a:lnTo>
                  <a:lnTo>
                    <a:pt x="5801" y="0"/>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8" name="Freeform 7"/>
            <p:cNvSpPr>
              <a:spLocks/>
            </p:cNvSpPr>
            <p:nvPr/>
          </p:nvSpPr>
          <p:spPr bwMode="auto">
            <a:xfrm>
              <a:off x="5276" y="77"/>
              <a:ext cx="125" cy="110"/>
            </a:xfrm>
            <a:custGeom>
              <a:avLst/>
              <a:gdLst>
                <a:gd name="T0" fmla="*/ 0 w 7720"/>
                <a:gd name="T1" fmla="*/ 0 h 6860"/>
                <a:gd name="T2" fmla="*/ 0 w 7720"/>
                <a:gd name="T3" fmla="*/ 0 h 6860"/>
                <a:gd name="T4" fmla="*/ 0 w 7720"/>
                <a:gd name="T5" fmla="*/ 0 h 6860"/>
                <a:gd name="T6" fmla="*/ 0 w 7720"/>
                <a:gd name="T7" fmla="*/ 0 h 6860"/>
                <a:gd name="T8" fmla="*/ 0 w 7720"/>
                <a:gd name="T9" fmla="*/ 0 h 6860"/>
                <a:gd name="T10" fmla="*/ 0 w 7720"/>
                <a:gd name="T11" fmla="*/ 0 h 6860"/>
                <a:gd name="T12" fmla="*/ 0 w 7720"/>
                <a:gd name="T13" fmla="*/ 0 h 6860"/>
                <a:gd name="T14" fmla="*/ 0 w 7720"/>
                <a:gd name="T15" fmla="*/ 0 h 6860"/>
                <a:gd name="T16" fmla="*/ 0 w 7720"/>
                <a:gd name="T17" fmla="*/ 0 h 6860"/>
                <a:gd name="T18" fmla="*/ 0 w 7720"/>
                <a:gd name="T19" fmla="*/ 0 h 6860"/>
                <a:gd name="T20" fmla="*/ 0 w 7720"/>
                <a:gd name="T21" fmla="*/ 0 h 6860"/>
                <a:gd name="T22" fmla="*/ 0 w 7720"/>
                <a:gd name="T23" fmla="*/ 0 h 6860"/>
                <a:gd name="T24" fmla="*/ 0 w 7720"/>
                <a:gd name="T25" fmla="*/ 0 h 6860"/>
                <a:gd name="T26" fmla="*/ 0 w 7720"/>
                <a:gd name="T27" fmla="*/ 0 h 6860"/>
                <a:gd name="T28" fmla="*/ 0 w 7720"/>
                <a:gd name="T29" fmla="*/ 0 h 6860"/>
                <a:gd name="T30" fmla="*/ 0 w 7720"/>
                <a:gd name="T31" fmla="*/ 0 h 6860"/>
                <a:gd name="T32" fmla="*/ 0 w 7720"/>
                <a:gd name="T33" fmla="*/ 0 h 6860"/>
                <a:gd name="T34" fmla="*/ 0 w 7720"/>
                <a:gd name="T35" fmla="*/ 0 h 6860"/>
                <a:gd name="T36" fmla="*/ 0 w 7720"/>
                <a:gd name="T37" fmla="*/ 0 h 6860"/>
                <a:gd name="T38" fmla="*/ 0 w 7720"/>
                <a:gd name="T39" fmla="*/ 0 h 6860"/>
                <a:gd name="T40" fmla="*/ 0 w 7720"/>
                <a:gd name="T41" fmla="*/ 0 h 6860"/>
                <a:gd name="T42" fmla="*/ 0 w 7720"/>
                <a:gd name="T43" fmla="*/ 0 h 6860"/>
                <a:gd name="T44" fmla="*/ 0 w 7720"/>
                <a:gd name="T45" fmla="*/ 0 h 6860"/>
                <a:gd name="T46" fmla="*/ 0 w 7720"/>
                <a:gd name="T47" fmla="*/ 0 h 6860"/>
                <a:gd name="T48" fmla="*/ 0 w 7720"/>
                <a:gd name="T49" fmla="*/ 0 h 6860"/>
                <a:gd name="T50" fmla="*/ 0 w 7720"/>
                <a:gd name="T51" fmla="*/ 0 h 6860"/>
                <a:gd name="T52" fmla="*/ 0 w 7720"/>
                <a:gd name="T53" fmla="*/ 0 h 6860"/>
                <a:gd name="T54" fmla="*/ 0 w 7720"/>
                <a:gd name="T55" fmla="*/ 0 h 6860"/>
                <a:gd name="T56" fmla="*/ 0 w 7720"/>
                <a:gd name="T57" fmla="*/ 0 h 6860"/>
                <a:gd name="T58" fmla="*/ 0 w 7720"/>
                <a:gd name="T59" fmla="*/ 0 h 6860"/>
                <a:gd name="T60" fmla="*/ 0 w 7720"/>
                <a:gd name="T61" fmla="*/ 0 h 6860"/>
                <a:gd name="T62" fmla="*/ 0 w 7720"/>
                <a:gd name="T63" fmla="*/ 0 h 6860"/>
                <a:gd name="T64" fmla="*/ 0 w 7720"/>
                <a:gd name="T65" fmla="*/ 0 h 6860"/>
                <a:gd name="T66" fmla="*/ 0 w 7720"/>
                <a:gd name="T67" fmla="*/ 0 h 6860"/>
                <a:gd name="T68" fmla="*/ 0 w 7720"/>
                <a:gd name="T69" fmla="*/ 0 h 6860"/>
                <a:gd name="T70" fmla="*/ 0 w 7720"/>
                <a:gd name="T71" fmla="*/ 0 h 6860"/>
                <a:gd name="T72" fmla="*/ 0 w 7720"/>
                <a:gd name="T73" fmla="*/ 0 h 6860"/>
                <a:gd name="T74" fmla="*/ 0 w 7720"/>
                <a:gd name="T75" fmla="*/ 0 h 6860"/>
                <a:gd name="T76" fmla="*/ 0 w 7720"/>
                <a:gd name="T77" fmla="*/ 0 h 6860"/>
                <a:gd name="T78" fmla="*/ 0 w 7720"/>
                <a:gd name="T79" fmla="*/ 0 h 6860"/>
                <a:gd name="T80" fmla="*/ 0 w 7720"/>
                <a:gd name="T81" fmla="*/ 0 h 6860"/>
                <a:gd name="T82" fmla="*/ 0 w 7720"/>
                <a:gd name="T83" fmla="*/ 0 h 6860"/>
                <a:gd name="T84" fmla="*/ 0 w 7720"/>
                <a:gd name="T85" fmla="*/ 0 h 6860"/>
                <a:gd name="T86" fmla="*/ 0 w 7720"/>
                <a:gd name="T87" fmla="*/ 0 h 6860"/>
                <a:gd name="T88" fmla="*/ 0 w 7720"/>
                <a:gd name="T89" fmla="*/ 0 h 6860"/>
                <a:gd name="T90" fmla="*/ 0 w 7720"/>
                <a:gd name="T91" fmla="*/ 0 h 6860"/>
                <a:gd name="T92" fmla="*/ 0 w 7720"/>
                <a:gd name="T93" fmla="*/ 0 h 6860"/>
                <a:gd name="T94" fmla="*/ 0 w 7720"/>
                <a:gd name="T95" fmla="*/ 0 h 6860"/>
                <a:gd name="T96" fmla="*/ 0 w 7720"/>
                <a:gd name="T97" fmla="*/ 0 h 6860"/>
                <a:gd name="T98" fmla="*/ 0 w 7720"/>
                <a:gd name="T99" fmla="*/ 0 h 6860"/>
                <a:gd name="T100" fmla="*/ 0 w 7720"/>
                <a:gd name="T101" fmla="*/ 0 h 6860"/>
                <a:gd name="T102" fmla="*/ 0 w 7720"/>
                <a:gd name="T103" fmla="*/ 0 h 6860"/>
                <a:gd name="T104" fmla="*/ 0 w 7720"/>
                <a:gd name="T105" fmla="*/ 0 h 6860"/>
                <a:gd name="T106" fmla="*/ 0 w 7720"/>
                <a:gd name="T107" fmla="*/ 0 h 6860"/>
                <a:gd name="T108" fmla="*/ 0 w 7720"/>
                <a:gd name="T109" fmla="*/ 0 h 6860"/>
                <a:gd name="T110" fmla="*/ 0 w 7720"/>
                <a:gd name="T111" fmla="*/ 0 h 6860"/>
                <a:gd name="T112" fmla="*/ 0 w 7720"/>
                <a:gd name="T113" fmla="*/ 0 h 6860"/>
                <a:gd name="T114" fmla="*/ 0 w 7720"/>
                <a:gd name="T115" fmla="*/ 0 h 6860"/>
                <a:gd name="T116" fmla="*/ 0 w 7720"/>
                <a:gd name="T117" fmla="*/ 0 h 6860"/>
                <a:gd name="T118" fmla="*/ 0 w 7720"/>
                <a:gd name="T119" fmla="*/ 0 h 6860"/>
                <a:gd name="T120" fmla="*/ 0 w 7720"/>
                <a:gd name="T121" fmla="*/ 0 h 68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0"/>
                <a:gd name="T184" fmla="*/ 0 h 6860"/>
                <a:gd name="T185" fmla="*/ 7720 w 7720"/>
                <a:gd name="T186" fmla="*/ 6860 h 68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0" h="6860">
                  <a:moveTo>
                    <a:pt x="6303" y="5287"/>
                  </a:moveTo>
                  <a:lnTo>
                    <a:pt x="7720" y="6731"/>
                  </a:lnTo>
                  <a:lnTo>
                    <a:pt x="5811" y="6731"/>
                  </a:lnTo>
                  <a:lnTo>
                    <a:pt x="2694" y="3478"/>
                  </a:lnTo>
                  <a:lnTo>
                    <a:pt x="4534" y="3478"/>
                  </a:lnTo>
                  <a:lnTo>
                    <a:pt x="5026" y="3982"/>
                  </a:lnTo>
                  <a:lnTo>
                    <a:pt x="5039" y="3952"/>
                  </a:lnTo>
                  <a:lnTo>
                    <a:pt x="5051" y="3920"/>
                  </a:lnTo>
                  <a:lnTo>
                    <a:pt x="5063" y="3887"/>
                  </a:lnTo>
                  <a:lnTo>
                    <a:pt x="5073" y="3854"/>
                  </a:lnTo>
                  <a:lnTo>
                    <a:pt x="5085" y="3819"/>
                  </a:lnTo>
                  <a:lnTo>
                    <a:pt x="5094" y="3784"/>
                  </a:lnTo>
                  <a:lnTo>
                    <a:pt x="5103" y="3748"/>
                  </a:lnTo>
                  <a:lnTo>
                    <a:pt x="5111" y="3709"/>
                  </a:lnTo>
                  <a:lnTo>
                    <a:pt x="5117" y="3671"/>
                  </a:lnTo>
                  <a:lnTo>
                    <a:pt x="5124" y="3630"/>
                  </a:lnTo>
                  <a:lnTo>
                    <a:pt x="5130" y="3588"/>
                  </a:lnTo>
                  <a:lnTo>
                    <a:pt x="5134" y="3544"/>
                  </a:lnTo>
                  <a:lnTo>
                    <a:pt x="5138" y="3497"/>
                  </a:lnTo>
                  <a:lnTo>
                    <a:pt x="5141" y="3450"/>
                  </a:lnTo>
                  <a:lnTo>
                    <a:pt x="5142" y="3400"/>
                  </a:lnTo>
                  <a:lnTo>
                    <a:pt x="5144" y="3349"/>
                  </a:lnTo>
                  <a:lnTo>
                    <a:pt x="5140" y="3256"/>
                  </a:lnTo>
                  <a:lnTo>
                    <a:pt x="5133" y="3164"/>
                  </a:lnTo>
                  <a:lnTo>
                    <a:pt x="5121" y="3074"/>
                  </a:lnTo>
                  <a:lnTo>
                    <a:pt x="5105" y="2986"/>
                  </a:lnTo>
                  <a:lnTo>
                    <a:pt x="5083" y="2900"/>
                  </a:lnTo>
                  <a:lnTo>
                    <a:pt x="5059" y="2815"/>
                  </a:lnTo>
                  <a:lnTo>
                    <a:pt x="5029" y="2732"/>
                  </a:lnTo>
                  <a:lnTo>
                    <a:pt x="4996" y="2652"/>
                  </a:lnTo>
                  <a:lnTo>
                    <a:pt x="4959" y="2573"/>
                  </a:lnTo>
                  <a:lnTo>
                    <a:pt x="4918" y="2498"/>
                  </a:lnTo>
                  <a:lnTo>
                    <a:pt x="4874" y="2424"/>
                  </a:lnTo>
                  <a:lnTo>
                    <a:pt x="4825" y="2352"/>
                  </a:lnTo>
                  <a:lnTo>
                    <a:pt x="4774" y="2283"/>
                  </a:lnTo>
                  <a:lnTo>
                    <a:pt x="4720" y="2218"/>
                  </a:lnTo>
                  <a:lnTo>
                    <a:pt x="4662" y="2154"/>
                  </a:lnTo>
                  <a:lnTo>
                    <a:pt x="4601" y="2093"/>
                  </a:lnTo>
                  <a:lnTo>
                    <a:pt x="4537" y="2035"/>
                  </a:lnTo>
                  <a:lnTo>
                    <a:pt x="4471" y="1981"/>
                  </a:lnTo>
                  <a:lnTo>
                    <a:pt x="4403" y="1930"/>
                  </a:lnTo>
                  <a:lnTo>
                    <a:pt x="4332" y="1881"/>
                  </a:lnTo>
                  <a:lnTo>
                    <a:pt x="4258" y="1836"/>
                  </a:lnTo>
                  <a:lnTo>
                    <a:pt x="4182" y="1794"/>
                  </a:lnTo>
                  <a:lnTo>
                    <a:pt x="4105" y="1756"/>
                  </a:lnTo>
                  <a:lnTo>
                    <a:pt x="4026" y="1721"/>
                  </a:lnTo>
                  <a:lnTo>
                    <a:pt x="3944" y="1690"/>
                  </a:lnTo>
                  <a:lnTo>
                    <a:pt x="3862" y="1663"/>
                  </a:lnTo>
                  <a:lnTo>
                    <a:pt x="3778" y="1641"/>
                  </a:lnTo>
                  <a:lnTo>
                    <a:pt x="3692" y="1621"/>
                  </a:lnTo>
                  <a:lnTo>
                    <a:pt x="3605" y="1607"/>
                  </a:lnTo>
                  <a:lnTo>
                    <a:pt x="3517" y="1595"/>
                  </a:lnTo>
                  <a:lnTo>
                    <a:pt x="3429" y="1588"/>
                  </a:lnTo>
                  <a:lnTo>
                    <a:pt x="3339" y="1586"/>
                  </a:lnTo>
                  <a:lnTo>
                    <a:pt x="3249" y="1588"/>
                  </a:lnTo>
                  <a:lnTo>
                    <a:pt x="3161" y="1596"/>
                  </a:lnTo>
                  <a:lnTo>
                    <a:pt x="3074" y="1608"/>
                  </a:lnTo>
                  <a:lnTo>
                    <a:pt x="2989" y="1624"/>
                  </a:lnTo>
                  <a:lnTo>
                    <a:pt x="2905" y="1644"/>
                  </a:lnTo>
                  <a:lnTo>
                    <a:pt x="2822" y="1669"/>
                  </a:lnTo>
                  <a:lnTo>
                    <a:pt x="2742" y="1697"/>
                  </a:lnTo>
                  <a:lnTo>
                    <a:pt x="2662" y="1730"/>
                  </a:lnTo>
                  <a:lnTo>
                    <a:pt x="2585" y="1766"/>
                  </a:lnTo>
                  <a:lnTo>
                    <a:pt x="2510" y="1807"/>
                  </a:lnTo>
                  <a:lnTo>
                    <a:pt x="2438" y="1850"/>
                  </a:lnTo>
                  <a:lnTo>
                    <a:pt x="2368" y="1898"/>
                  </a:lnTo>
                  <a:lnTo>
                    <a:pt x="2300" y="1948"/>
                  </a:lnTo>
                  <a:lnTo>
                    <a:pt x="2235" y="2002"/>
                  </a:lnTo>
                  <a:lnTo>
                    <a:pt x="2172" y="2059"/>
                  </a:lnTo>
                  <a:lnTo>
                    <a:pt x="2111" y="2118"/>
                  </a:lnTo>
                  <a:lnTo>
                    <a:pt x="2054" y="2180"/>
                  </a:lnTo>
                  <a:lnTo>
                    <a:pt x="1999" y="2246"/>
                  </a:lnTo>
                  <a:lnTo>
                    <a:pt x="1948" y="2314"/>
                  </a:lnTo>
                  <a:lnTo>
                    <a:pt x="1901" y="2384"/>
                  </a:lnTo>
                  <a:lnTo>
                    <a:pt x="1855" y="2457"/>
                  </a:lnTo>
                  <a:lnTo>
                    <a:pt x="1813" y="2532"/>
                  </a:lnTo>
                  <a:lnTo>
                    <a:pt x="1775" y="2607"/>
                  </a:lnTo>
                  <a:lnTo>
                    <a:pt x="1741" y="2687"/>
                  </a:lnTo>
                  <a:lnTo>
                    <a:pt x="1710" y="2767"/>
                  </a:lnTo>
                  <a:lnTo>
                    <a:pt x="1683" y="2850"/>
                  </a:lnTo>
                  <a:lnTo>
                    <a:pt x="1659" y="2934"/>
                  </a:lnTo>
                  <a:lnTo>
                    <a:pt x="1640" y="3019"/>
                  </a:lnTo>
                  <a:lnTo>
                    <a:pt x="1625" y="3105"/>
                  </a:lnTo>
                  <a:lnTo>
                    <a:pt x="1614" y="3194"/>
                  </a:lnTo>
                  <a:lnTo>
                    <a:pt x="1607" y="3282"/>
                  </a:lnTo>
                  <a:lnTo>
                    <a:pt x="1605" y="3371"/>
                  </a:lnTo>
                  <a:lnTo>
                    <a:pt x="1607" y="3462"/>
                  </a:lnTo>
                  <a:lnTo>
                    <a:pt x="1614" y="3551"/>
                  </a:lnTo>
                  <a:lnTo>
                    <a:pt x="1625" y="3638"/>
                  </a:lnTo>
                  <a:lnTo>
                    <a:pt x="1641" y="3724"/>
                  </a:lnTo>
                  <a:lnTo>
                    <a:pt x="1660" y="3809"/>
                  </a:lnTo>
                  <a:lnTo>
                    <a:pt x="1684" y="3892"/>
                  </a:lnTo>
                  <a:lnTo>
                    <a:pt x="1711" y="3973"/>
                  </a:lnTo>
                  <a:lnTo>
                    <a:pt x="1743" y="4054"/>
                  </a:lnTo>
                  <a:lnTo>
                    <a:pt x="1778" y="4132"/>
                  </a:lnTo>
                  <a:lnTo>
                    <a:pt x="1817" y="4208"/>
                  </a:lnTo>
                  <a:lnTo>
                    <a:pt x="1860" y="4282"/>
                  </a:lnTo>
                  <a:lnTo>
                    <a:pt x="1905" y="4353"/>
                  </a:lnTo>
                  <a:lnTo>
                    <a:pt x="1954" y="4422"/>
                  </a:lnTo>
                  <a:lnTo>
                    <a:pt x="2006" y="4489"/>
                  </a:lnTo>
                  <a:lnTo>
                    <a:pt x="2062" y="4553"/>
                  </a:lnTo>
                  <a:lnTo>
                    <a:pt x="2120" y="4614"/>
                  </a:lnTo>
                  <a:lnTo>
                    <a:pt x="2182" y="4673"/>
                  </a:lnTo>
                  <a:lnTo>
                    <a:pt x="2245" y="4728"/>
                  </a:lnTo>
                  <a:lnTo>
                    <a:pt x="2312" y="4782"/>
                  </a:lnTo>
                  <a:lnTo>
                    <a:pt x="2381" y="4830"/>
                  </a:lnTo>
                  <a:lnTo>
                    <a:pt x="2454" y="4877"/>
                  </a:lnTo>
                  <a:lnTo>
                    <a:pt x="2527" y="4920"/>
                  </a:lnTo>
                  <a:lnTo>
                    <a:pt x="2603" y="4958"/>
                  </a:lnTo>
                  <a:lnTo>
                    <a:pt x="2683" y="4995"/>
                  </a:lnTo>
                  <a:lnTo>
                    <a:pt x="2763" y="5026"/>
                  </a:lnTo>
                  <a:lnTo>
                    <a:pt x="2845" y="5054"/>
                  </a:lnTo>
                  <a:lnTo>
                    <a:pt x="2930" y="5077"/>
                  </a:lnTo>
                  <a:lnTo>
                    <a:pt x="3015" y="5098"/>
                  </a:lnTo>
                  <a:lnTo>
                    <a:pt x="3103" y="5114"/>
                  </a:lnTo>
                  <a:lnTo>
                    <a:pt x="3192" y="5125"/>
                  </a:lnTo>
                  <a:lnTo>
                    <a:pt x="3282" y="5132"/>
                  </a:lnTo>
                  <a:lnTo>
                    <a:pt x="3374" y="5134"/>
                  </a:lnTo>
                  <a:lnTo>
                    <a:pt x="3413" y="5134"/>
                  </a:lnTo>
                  <a:lnTo>
                    <a:pt x="3451" y="5133"/>
                  </a:lnTo>
                  <a:lnTo>
                    <a:pt x="3490" y="5132"/>
                  </a:lnTo>
                  <a:lnTo>
                    <a:pt x="3528" y="5130"/>
                  </a:lnTo>
                  <a:lnTo>
                    <a:pt x="3568" y="5125"/>
                  </a:lnTo>
                  <a:lnTo>
                    <a:pt x="3608" y="5119"/>
                  </a:lnTo>
                  <a:lnTo>
                    <a:pt x="3627" y="5115"/>
                  </a:lnTo>
                  <a:lnTo>
                    <a:pt x="3648" y="5110"/>
                  </a:lnTo>
                  <a:lnTo>
                    <a:pt x="3669" y="5105"/>
                  </a:lnTo>
                  <a:lnTo>
                    <a:pt x="3690" y="5099"/>
                  </a:lnTo>
                  <a:lnTo>
                    <a:pt x="3695" y="5102"/>
                  </a:lnTo>
                  <a:lnTo>
                    <a:pt x="3707" y="5114"/>
                  </a:lnTo>
                  <a:lnTo>
                    <a:pt x="3726" y="5132"/>
                  </a:lnTo>
                  <a:lnTo>
                    <a:pt x="3750" y="5156"/>
                  </a:lnTo>
                  <a:lnTo>
                    <a:pt x="3815" y="5224"/>
                  </a:lnTo>
                  <a:lnTo>
                    <a:pt x="3898" y="5311"/>
                  </a:lnTo>
                  <a:lnTo>
                    <a:pt x="3995" y="5414"/>
                  </a:lnTo>
                  <a:lnTo>
                    <a:pt x="4104" y="5530"/>
                  </a:lnTo>
                  <a:lnTo>
                    <a:pt x="4220" y="5653"/>
                  </a:lnTo>
                  <a:lnTo>
                    <a:pt x="4339" y="5781"/>
                  </a:lnTo>
                  <a:lnTo>
                    <a:pt x="4457" y="5909"/>
                  </a:lnTo>
                  <a:lnTo>
                    <a:pt x="4571" y="6034"/>
                  </a:lnTo>
                  <a:lnTo>
                    <a:pt x="4679" y="6151"/>
                  </a:lnTo>
                  <a:lnTo>
                    <a:pt x="4774" y="6255"/>
                  </a:lnTo>
                  <a:lnTo>
                    <a:pt x="4854" y="6344"/>
                  </a:lnTo>
                  <a:lnTo>
                    <a:pt x="4916" y="6412"/>
                  </a:lnTo>
                  <a:lnTo>
                    <a:pt x="4954" y="6457"/>
                  </a:lnTo>
                  <a:lnTo>
                    <a:pt x="4967" y="6473"/>
                  </a:lnTo>
                  <a:lnTo>
                    <a:pt x="4933" y="6497"/>
                  </a:lnTo>
                  <a:lnTo>
                    <a:pt x="4895" y="6520"/>
                  </a:lnTo>
                  <a:lnTo>
                    <a:pt x="4857" y="6542"/>
                  </a:lnTo>
                  <a:lnTo>
                    <a:pt x="4817" y="6563"/>
                  </a:lnTo>
                  <a:lnTo>
                    <a:pt x="4775" y="6585"/>
                  </a:lnTo>
                  <a:lnTo>
                    <a:pt x="4732" y="6604"/>
                  </a:lnTo>
                  <a:lnTo>
                    <a:pt x="4687" y="6625"/>
                  </a:lnTo>
                  <a:lnTo>
                    <a:pt x="4641" y="6643"/>
                  </a:lnTo>
                  <a:lnTo>
                    <a:pt x="4594" y="6661"/>
                  </a:lnTo>
                  <a:lnTo>
                    <a:pt x="4546" y="6678"/>
                  </a:lnTo>
                  <a:lnTo>
                    <a:pt x="4496" y="6694"/>
                  </a:lnTo>
                  <a:lnTo>
                    <a:pt x="4446" y="6710"/>
                  </a:lnTo>
                  <a:lnTo>
                    <a:pt x="4394" y="6724"/>
                  </a:lnTo>
                  <a:lnTo>
                    <a:pt x="4342" y="6738"/>
                  </a:lnTo>
                  <a:lnTo>
                    <a:pt x="4290" y="6752"/>
                  </a:lnTo>
                  <a:lnTo>
                    <a:pt x="4237" y="6764"/>
                  </a:lnTo>
                  <a:lnTo>
                    <a:pt x="4183" y="6775"/>
                  </a:lnTo>
                  <a:lnTo>
                    <a:pt x="4129" y="6787"/>
                  </a:lnTo>
                  <a:lnTo>
                    <a:pt x="4075" y="6797"/>
                  </a:lnTo>
                  <a:lnTo>
                    <a:pt x="4019" y="6806"/>
                  </a:lnTo>
                  <a:lnTo>
                    <a:pt x="3965" y="6815"/>
                  </a:lnTo>
                  <a:lnTo>
                    <a:pt x="3909" y="6823"/>
                  </a:lnTo>
                  <a:lnTo>
                    <a:pt x="3855" y="6830"/>
                  </a:lnTo>
                  <a:lnTo>
                    <a:pt x="3799" y="6837"/>
                  </a:lnTo>
                  <a:lnTo>
                    <a:pt x="3745" y="6842"/>
                  </a:lnTo>
                  <a:lnTo>
                    <a:pt x="3690" y="6847"/>
                  </a:lnTo>
                  <a:lnTo>
                    <a:pt x="3636" y="6851"/>
                  </a:lnTo>
                  <a:lnTo>
                    <a:pt x="3583" y="6855"/>
                  </a:lnTo>
                  <a:lnTo>
                    <a:pt x="3529" y="6857"/>
                  </a:lnTo>
                  <a:lnTo>
                    <a:pt x="3476" y="6859"/>
                  </a:lnTo>
                  <a:lnTo>
                    <a:pt x="3425" y="6860"/>
                  </a:lnTo>
                  <a:lnTo>
                    <a:pt x="3374" y="6860"/>
                  </a:lnTo>
                  <a:lnTo>
                    <a:pt x="3197" y="6856"/>
                  </a:lnTo>
                  <a:lnTo>
                    <a:pt x="3023" y="6842"/>
                  </a:lnTo>
                  <a:lnTo>
                    <a:pt x="2852" y="6820"/>
                  </a:lnTo>
                  <a:lnTo>
                    <a:pt x="2684" y="6788"/>
                  </a:lnTo>
                  <a:lnTo>
                    <a:pt x="2519" y="6747"/>
                  </a:lnTo>
                  <a:lnTo>
                    <a:pt x="2357" y="6699"/>
                  </a:lnTo>
                  <a:lnTo>
                    <a:pt x="2200" y="6643"/>
                  </a:lnTo>
                  <a:lnTo>
                    <a:pt x="2046" y="6578"/>
                  </a:lnTo>
                  <a:lnTo>
                    <a:pt x="1896" y="6507"/>
                  </a:lnTo>
                  <a:lnTo>
                    <a:pt x="1750" y="6429"/>
                  </a:lnTo>
                  <a:lnTo>
                    <a:pt x="1609" y="6342"/>
                  </a:lnTo>
                  <a:lnTo>
                    <a:pt x="1472" y="6251"/>
                  </a:lnTo>
                  <a:lnTo>
                    <a:pt x="1341" y="6152"/>
                  </a:lnTo>
                  <a:lnTo>
                    <a:pt x="1214" y="6047"/>
                  </a:lnTo>
                  <a:lnTo>
                    <a:pt x="1091" y="5937"/>
                  </a:lnTo>
                  <a:lnTo>
                    <a:pt x="976" y="5820"/>
                  </a:lnTo>
                  <a:lnTo>
                    <a:pt x="865" y="5697"/>
                  </a:lnTo>
                  <a:lnTo>
                    <a:pt x="759" y="5570"/>
                  </a:lnTo>
                  <a:lnTo>
                    <a:pt x="659" y="5439"/>
                  </a:lnTo>
                  <a:lnTo>
                    <a:pt x="566" y="5302"/>
                  </a:lnTo>
                  <a:lnTo>
                    <a:pt x="480" y="5161"/>
                  </a:lnTo>
                  <a:lnTo>
                    <a:pt x="400" y="5016"/>
                  </a:lnTo>
                  <a:lnTo>
                    <a:pt x="326" y="4868"/>
                  </a:lnTo>
                  <a:lnTo>
                    <a:pt x="260" y="4715"/>
                  </a:lnTo>
                  <a:lnTo>
                    <a:pt x="200" y="4559"/>
                  </a:lnTo>
                  <a:lnTo>
                    <a:pt x="148" y="4400"/>
                  </a:lnTo>
                  <a:lnTo>
                    <a:pt x="104" y="4239"/>
                  </a:lnTo>
                  <a:lnTo>
                    <a:pt x="67" y="4074"/>
                  </a:lnTo>
                  <a:lnTo>
                    <a:pt x="38" y="3908"/>
                  </a:lnTo>
                  <a:lnTo>
                    <a:pt x="17" y="3739"/>
                  </a:lnTo>
                  <a:lnTo>
                    <a:pt x="4" y="3568"/>
                  </a:lnTo>
                  <a:lnTo>
                    <a:pt x="0" y="3395"/>
                  </a:lnTo>
                  <a:lnTo>
                    <a:pt x="4" y="3224"/>
                  </a:lnTo>
                  <a:lnTo>
                    <a:pt x="17" y="3053"/>
                  </a:lnTo>
                  <a:lnTo>
                    <a:pt x="38" y="2885"/>
                  </a:lnTo>
                  <a:lnTo>
                    <a:pt x="68" y="2720"/>
                  </a:lnTo>
                  <a:lnTo>
                    <a:pt x="105" y="2558"/>
                  </a:lnTo>
                  <a:lnTo>
                    <a:pt x="150" y="2398"/>
                  </a:lnTo>
                  <a:lnTo>
                    <a:pt x="204" y="2240"/>
                  </a:lnTo>
                  <a:lnTo>
                    <a:pt x="264" y="2087"/>
                  </a:lnTo>
                  <a:lnTo>
                    <a:pt x="332" y="1938"/>
                  </a:lnTo>
                  <a:lnTo>
                    <a:pt x="407" y="1791"/>
                  </a:lnTo>
                  <a:lnTo>
                    <a:pt x="487" y="1649"/>
                  </a:lnTo>
                  <a:lnTo>
                    <a:pt x="576" y="1511"/>
                  </a:lnTo>
                  <a:lnTo>
                    <a:pt x="670" y="1378"/>
                  </a:lnTo>
                  <a:lnTo>
                    <a:pt x="770" y="1248"/>
                  </a:lnTo>
                  <a:lnTo>
                    <a:pt x="877" y="1125"/>
                  </a:lnTo>
                  <a:lnTo>
                    <a:pt x="989" y="1007"/>
                  </a:lnTo>
                  <a:lnTo>
                    <a:pt x="1108" y="894"/>
                  </a:lnTo>
                  <a:lnTo>
                    <a:pt x="1232" y="786"/>
                  </a:lnTo>
                  <a:lnTo>
                    <a:pt x="1360" y="684"/>
                  </a:lnTo>
                  <a:lnTo>
                    <a:pt x="1494" y="589"/>
                  </a:lnTo>
                  <a:lnTo>
                    <a:pt x="1633" y="499"/>
                  </a:lnTo>
                  <a:lnTo>
                    <a:pt x="1776" y="416"/>
                  </a:lnTo>
                  <a:lnTo>
                    <a:pt x="1923" y="340"/>
                  </a:lnTo>
                  <a:lnTo>
                    <a:pt x="2075" y="272"/>
                  </a:lnTo>
                  <a:lnTo>
                    <a:pt x="2232" y="210"/>
                  </a:lnTo>
                  <a:lnTo>
                    <a:pt x="2391" y="156"/>
                  </a:lnTo>
                  <a:lnTo>
                    <a:pt x="2555" y="109"/>
                  </a:lnTo>
                  <a:lnTo>
                    <a:pt x="2722" y="71"/>
                  </a:lnTo>
                  <a:lnTo>
                    <a:pt x="2892" y="41"/>
                  </a:lnTo>
                  <a:lnTo>
                    <a:pt x="3066" y="19"/>
                  </a:lnTo>
                  <a:lnTo>
                    <a:pt x="3242" y="5"/>
                  </a:lnTo>
                  <a:lnTo>
                    <a:pt x="3421" y="0"/>
                  </a:lnTo>
                  <a:lnTo>
                    <a:pt x="3600" y="5"/>
                  </a:lnTo>
                  <a:lnTo>
                    <a:pt x="3775" y="19"/>
                  </a:lnTo>
                  <a:lnTo>
                    <a:pt x="3949" y="41"/>
                  </a:lnTo>
                  <a:lnTo>
                    <a:pt x="4120" y="72"/>
                  </a:lnTo>
                  <a:lnTo>
                    <a:pt x="4287" y="110"/>
                  </a:lnTo>
                  <a:lnTo>
                    <a:pt x="4451" y="158"/>
                  </a:lnTo>
                  <a:lnTo>
                    <a:pt x="4611" y="212"/>
                  </a:lnTo>
                  <a:lnTo>
                    <a:pt x="4767" y="275"/>
                  </a:lnTo>
                  <a:lnTo>
                    <a:pt x="4920" y="344"/>
                  </a:lnTo>
                  <a:lnTo>
                    <a:pt x="5069" y="421"/>
                  </a:lnTo>
                  <a:lnTo>
                    <a:pt x="5212" y="505"/>
                  </a:lnTo>
                  <a:lnTo>
                    <a:pt x="5351" y="596"/>
                  </a:lnTo>
                  <a:lnTo>
                    <a:pt x="5486" y="693"/>
                  </a:lnTo>
                  <a:lnTo>
                    <a:pt x="5615" y="796"/>
                  </a:lnTo>
                  <a:lnTo>
                    <a:pt x="5739" y="905"/>
                  </a:lnTo>
                  <a:lnTo>
                    <a:pt x="5858" y="1019"/>
                  </a:lnTo>
                  <a:lnTo>
                    <a:pt x="5971" y="1141"/>
                  </a:lnTo>
                  <a:lnTo>
                    <a:pt x="6078" y="1267"/>
                  </a:lnTo>
                  <a:lnTo>
                    <a:pt x="6180" y="1397"/>
                  </a:lnTo>
                  <a:lnTo>
                    <a:pt x="6274" y="1533"/>
                  </a:lnTo>
                  <a:lnTo>
                    <a:pt x="6362" y="1673"/>
                  </a:lnTo>
                  <a:lnTo>
                    <a:pt x="6445" y="1819"/>
                  </a:lnTo>
                  <a:lnTo>
                    <a:pt x="6520" y="1968"/>
                  </a:lnTo>
                  <a:lnTo>
                    <a:pt x="6588" y="2122"/>
                  </a:lnTo>
                  <a:lnTo>
                    <a:pt x="6648" y="2279"/>
                  </a:lnTo>
                  <a:lnTo>
                    <a:pt x="6701" y="2440"/>
                  </a:lnTo>
                  <a:lnTo>
                    <a:pt x="6747" y="2604"/>
                  </a:lnTo>
                  <a:lnTo>
                    <a:pt x="6785" y="2771"/>
                  </a:lnTo>
                  <a:lnTo>
                    <a:pt x="6814" y="2941"/>
                  </a:lnTo>
                  <a:lnTo>
                    <a:pt x="6836" y="3113"/>
                  </a:lnTo>
                  <a:lnTo>
                    <a:pt x="6849" y="3289"/>
                  </a:lnTo>
                  <a:lnTo>
                    <a:pt x="6854" y="3466"/>
                  </a:lnTo>
                  <a:lnTo>
                    <a:pt x="6854" y="3538"/>
                  </a:lnTo>
                  <a:lnTo>
                    <a:pt x="6852" y="3610"/>
                  </a:lnTo>
                  <a:lnTo>
                    <a:pt x="6847" y="3681"/>
                  </a:lnTo>
                  <a:lnTo>
                    <a:pt x="6840" y="3752"/>
                  </a:lnTo>
                  <a:lnTo>
                    <a:pt x="6832" y="3824"/>
                  </a:lnTo>
                  <a:lnTo>
                    <a:pt x="6823" y="3894"/>
                  </a:lnTo>
                  <a:lnTo>
                    <a:pt x="6812" y="3964"/>
                  </a:lnTo>
                  <a:lnTo>
                    <a:pt x="6798" y="4035"/>
                  </a:lnTo>
                  <a:lnTo>
                    <a:pt x="6785" y="4104"/>
                  </a:lnTo>
                  <a:lnTo>
                    <a:pt x="6769" y="4172"/>
                  </a:lnTo>
                  <a:lnTo>
                    <a:pt x="6752" y="4240"/>
                  </a:lnTo>
                  <a:lnTo>
                    <a:pt x="6734" y="4307"/>
                  </a:lnTo>
                  <a:lnTo>
                    <a:pt x="6715" y="4372"/>
                  </a:lnTo>
                  <a:lnTo>
                    <a:pt x="6695" y="4436"/>
                  </a:lnTo>
                  <a:lnTo>
                    <a:pt x="6674" y="4499"/>
                  </a:lnTo>
                  <a:lnTo>
                    <a:pt x="6653" y="4562"/>
                  </a:lnTo>
                  <a:lnTo>
                    <a:pt x="6631" y="4622"/>
                  </a:lnTo>
                  <a:lnTo>
                    <a:pt x="6608" y="4681"/>
                  </a:lnTo>
                  <a:lnTo>
                    <a:pt x="6585" y="4737"/>
                  </a:lnTo>
                  <a:lnTo>
                    <a:pt x="6563" y="4793"/>
                  </a:lnTo>
                  <a:lnTo>
                    <a:pt x="6539" y="4847"/>
                  </a:lnTo>
                  <a:lnTo>
                    <a:pt x="6516" y="4898"/>
                  </a:lnTo>
                  <a:lnTo>
                    <a:pt x="6492" y="4948"/>
                  </a:lnTo>
                  <a:lnTo>
                    <a:pt x="6470" y="4996"/>
                  </a:lnTo>
                  <a:lnTo>
                    <a:pt x="6447" y="5041"/>
                  </a:lnTo>
                  <a:lnTo>
                    <a:pt x="6424" y="5084"/>
                  </a:lnTo>
                  <a:lnTo>
                    <a:pt x="6402" y="5124"/>
                  </a:lnTo>
                  <a:lnTo>
                    <a:pt x="6381" y="5162"/>
                  </a:lnTo>
                  <a:lnTo>
                    <a:pt x="6360" y="5198"/>
                  </a:lnTo>
                  <a:lnTo>
                    <a:pt x="6341" y="5230"/>
                  </a:lnTo>
                  <a:lnTo>
                    <a:pt x="6321" y="5260"/>
                  </a:lnTo>
                  <a:lnTo>
                    <a:pt x="6303" y="5287"/>
                  </a:lnTo>
                  <a:close/>
                </a:path>
              </a:pathLst>
            </a:custGeom>
            <a:solidFill>
              <a:srgbClr val="FFFFFF"/>
            </a:solidFill>
            <a:ln w="9525">
              <a:noFill/>
              <a:round/>
              <a:headEnd/>
              <a:tailEnd/>
            </a:ln>
          </p:spPr>
          <p:txBody>
            <a:bodyPr/>
            <a:lstStyle/>
            <a:p>
              <a:endParaRPr lang="en-US">
                <a:solidFill>
                  <a:srgbClr val="000000"/>
                </a:solidFill>
              </a:endParaRPr>
            </a:p>
          </p:txBody>
        </p:sp>
      </p:grpSp>
      <p:sp>
        <p:nvSpPr>
          <p:cNvPr id="9" name="Title 1"/>
          <p:cNvSpPr txBox="1">
            <a:spLocks/>
          </p:cNvSpPr>
          <p:nvPr/>
        </p:nvSpPr>
        <p:spPr bwMode="auto">
          <a:xfrm>
            <a:off x="2349500" y="1147740"/>
            <a:ext cx="65278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Calibri" pitchFamily="34" charset="0"/>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gn="ctr">
              <a:defRPr/>
            </a:pPr>
            <a:r>
              <a:rPr lang="en-AU" sz="5400" kern="0" dirty="0" smtClean="0">
                <a:solidFill>
                  <a:srgbClr val="59A69E"/>
                </a:solidFill>
              </a:rPr>
              <a:t>Faculty of Education</a:t>
            </a:r>
          </a:p>
          <a:p>
            <a:pPr algn="ctr">
              <a:defRPr/>
            </a:pPr>
            <a:r>
              <a:rPr lang="en-AU" sz="5400" kern="0" dirty="0" smtClean="0">
                <a:solidFill>
                  <a:srgbClr val="59A69E"/>
                </a:solidFill>
              </a:rPr>
              <a:t>Student Forum</a:t>
            </a:r>
          </a:p>
          <a:p>
            <a:pPr algn="ctr">
              <a:defRPr/>
            </a:pPr>
            <a:r>
              <a:rPr lang="en-AU" sz="5400" kern="0" dirty="0" smtClean="0">
                <a:solidFill>
                  <a:srgbClr val="59A69E"/>
                </a:solidFill>
              </a:rPr>
              <a:t>13 July 2017</a:t>
            </a:r>
            <a:endParaRPr lang="en-AU" sz="5400" kern="0" dirty="0">
              <a:solidFill>
                <a:srgbClr val="59A69E"/>
              </a:solidFill>
            </a:endParaRPr>
          </a:p>
        </p:txBody>
      </p:sp>
    </p:spTree>
    <p:extLst>
      <p:ext uri="{BB962C8B-B14F-4D97-AF65-F5344CB8AC3E}">
        <p14:creationId xmlns:p14="http://schemas.microsoft.com/office/powerpoint/2010/main" val="458715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a:bodyPr>
          <a:lstStyle/>
          <a:p>
            <a:pPr marL="0" indent="0" algn="ctr">
              <a:buNone/>
            </a:pPr>
            <a:r>
              <a:rPr lang="en-AU" sz="7200" b="1" dirty="0">
                <a:solidFill>
                  <a:srgbClr val="59A69E"/>
                </a:solidFill>
              </a:rPr>
              <a:t>Course Mapping if you wish to receive a QUT Degree</a:t>
            </a:r>
            <a:endParaRPr lang="en-AU" sz="7200" b="1" dirty="0"/>
          </a:p>
        </p:txBody>
      </p:sp>
    </p:spTree>
    <p:extLst>
      <p:ext uri="{BB962C8B-B14F-4D97-AF65-F5344CB8AC3E}">
        <p14:creationId xmlns:p14="http://schemas.microsoft.com/office/powerpoint/2010/main" val="288935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lgn="ctr">
              <a:buNone/>
            </a:pPr>
            <a:r>
              <a:rPr lang="en-AU" sz="7200" b="1" dirty="0" smtClean="0">
                <a:solidFill>
                  <a:srgbClr val="59A69E"/>
                </a:solidFill>
              </a:rPr>
              <a:t>BACHELOR OF EDUCATION (EARLY CHILDHOOD)</a:t>
            </a:r>
            <a:endParaRPr lang="en-AU" sz="7200" b="1" dirty="0"/>
          </a:p>
          <a:p>
            <a:endParaRPr lang="en-AU" dirty="0"/>
          </a:p>
        </p:txBody>
      </p:sp>
    </p:spTree>
    <p:extLst>
      <p:ext uri="{BB962C8B-B14F-4D97-AF65-F5344CB8AC3E}">
        <p14:creationId xmlns:p14="http://schemas.microsoft.com/office/powerpoint/2010/main" val="3991282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59A69E"/>
                </a:solidFill>
              </a:rPr>
              <a:t>Bachelor of Education (Early Childhood) - standard </a:t>
            </a:r>
            <a:r>
              <a:rPr lang="en-US" sz="3200" dirty="0" smtClean="0">
                <a:solidFill>
                  <a:srgbClr val="59A69E"/>
                </a:solidFill>
              </a:rPr>
              <a:t>structure</a:t>
            </a:r>
            <a:br>
              <a:rPr lang="en-US" sz="3200" dirty="0" smtClean="0">
                <a:solidFill>
                  <a:srgbClr val="59A69E"/>
                </a:solidFill>
              </a:rPr>
            </a:br>
            <a:r>
              <a:rPr lang="en-US" sz="3200" dirty="0" smtClean="0">
                <a:solidFill>
                  <a:srgbClr val="59A69E"/>
                </a:solidFill>
              </a:rPr>
              <a:t>Completion </a:t>
            </a:r>
            <a:r>
              <a:rPr lang="en-US" sz="3200" dirty="0">
                <a:solidFill>
                  <a:srgbClr val="59A69E"/>
                </a:solidFill>
              </a:rPr>
              <a:t>of QUT year 1 at the </a:t>
            </a:r>
            <a:r>
              <a:rPr lang="en-US" sz="3200" dirty="0" smtClean="0">
                <a:solidFill>
                  <a:srgbClr val="59A69E"/>
                </a:solidFill>
              </a:rPr>
              <a:t>beginning </a:t>
            </a:r>
            <a:r>
              <a:rPr lang="en-US" sz="3200" dirty="0">
                <a:solidFill>
                  <a:srgbClr val="59A69E"/>
                </a:solidFill>
              </a:rPr>
              <a:t>of </a:t>
            </a:r>
            <a:r>
              <a:rPr lang="en-US" sz="3200" dirty="0" smtClean="0">
                <a:solidFill>
                  <a:srgbClr val="59A69E"/>
                </a:solidFill>
              </a:rPr>
              <a:t>Semester 1, 2018</a:t>
            </a:r>
            <a:endParaRPr lang="en-US" sz="3200" dirty="0">
              <a:solidFill>
                <a:srgbClr val="59A69E"/>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787979"/>
            <a:ext cx="11325225" cy="499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855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59A69E"/>
                </a:solidFill>
              </a:rPr>
              <a:t>Bachelor of Education (Early Childhood) - standard </a:t>
            </a:r>
            <a:r>
              <a:rPr lang="en-US" sz="3200" dirty="0" smtClean="0">
                <a:solidFill>
                  <a:srgbClr val="59A69E"/>
                </a:solidFill>
              </a:rPr>
              <a:t>structure</a:t>
            </a:r>
            <a:br>
              <a:rPr lang="en-US" sz="3200" dirty="0" smtClean="0">
                <a:solidFill>
                  <a:srgbClr val="59A69E"/>
                </a:solidFill>
              </a:rPr>
            </a:br>
            <a:r>
              <a:rPr lang="en-US" sz="3200" dirty="0" smtClean="0">
                <a:solidFill>
                  <a:srgbClr val="59A69E"/>
                </a:solidFill>
              </a:rPr>
              <a:t>Completion </a:t>
            </a:r>
            <a:r>
              <a:rPr lang="en-US" sz="3200" dirty="0">
                <a:solidFill>
                  <a:srgbClr val="59A69E"/>
                </a:solidFill>
              </a:rPr>
              <a:t>of QUT year </a:t>
            </a:r>
            <a:r>
              <a:rPr lang="en-US" sz="3200" dirty="0" smtClean="0">
                <a:solidFill>
                  <a:srgbClr val="59A69E"/>
                </a:solidFill>
              </a:rPr>
              <a:t>2 </a:t>
            </a:r>
            <a:r>
              <a:rPr lang="en-US" sz="3200" dirty="0">
                <a:solidFill>
                  <a:srgbClr val="59A69E"/>
                </a:solidFill>
              </a:rPr>
              <a:t>at the </a:t>
            </a:r>
            <a:r>
              <a:rPr lang="en-US" sz="3200" dirty="0" smtClean="0">
                <a:solidFill>
                  <a:srgbClr val="59A69E"/>
                </a:solidFill>
              </a:rPr>
              <a:t>beginning </a:t>
            </a:r>
            <a:r>
              <a:rPr lang="en-US" sz="3200" dirty="0">
                <a:solidFill>
                  <a:srgbClr val="59A69E"/>
                </a:solidFill>
              </a:rPr>
              <a:t>of S</a:t>
            </a:r>
            <a:r>
              <a:rPr lang="en-US" sz="3200" dirty="0" smtClean="0">
                <a:solidFill>
                  <a:srgbClr val="59A69E"/>
                </a:solidFill>
              </a:rPr>
              <a:t>emester 1, 2018</a:t>
            </a:r>
            <a:endParaRPr lang="en-US"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502229"/>
            <a:ext cx="11449050" cy="448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548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59A69E"/>
                </a:solidFill>
              </a:rPr>
              <a:t>Bachelor of Education (Early Childhood) - standard </a:t>
            </a:r>
            <a:r>
              <a:rPr lang="en-US" sz="3200" dirty="0" smtClean="0">
                <a:solidFill>
                  <a:srgbClr val="59A69E"/>
                </a:solidFill>
              </a:rPr>
              <a:t>structure</a:t>
            </a:r>
            <a:br>
              <a:rPr lang="en-US" sz="3200" dirty="0" smtClean="0">
                <a:solidFill>
                  <a:srgbClr val="59A69E"/>
                </a:solidFill>
              </a:rPr>
            </a:br>
            <a:r>
              <a:rPr lang="en-US" sz="3200" dirty="0" smtClean="0">
                <a:solidFill>
                  <a:srgbClr val="59A69E"/>
                </a:solidFill>
              </a:rPr>
              <a:t>Completion </a:t>
            </a:r>
            <a:r>
              <a:rPr lang="en-US" sz="3200" dirty="0">
                <a:solidFill>
                  <a:srgbClr val="59A69E"/>
                </a:solidFill>
              </a:rPr>
              <a:t>of QUT year </a:t>
            </a:r>
            <a:r>
              <a:rPr lang="en-US" sz="3200" dirty="0" smtClean="0">
                <a:solidFill>
                  <a:srgbClr val="59A69E"/>
                </a:solidFill>
              </a:rPr>
              <a:t>3 </a:t>
            </a:r>
            <a:r>
              <a:rPr lang="en-US" sz="3200" dirty="0">
                <a:solidFill>
                  <a:srgbClr val="59A69E"/>
                </a:solidFill>
              </a:rPr>
              <a:t>at the </a:t>
            </a:r>
            <a:r>
              <a:rPr lang="en-US" sz="3200" dirty="0" smtClean="0">
                <a:solidFill>
                  <a:srgbClr val="59A69E"/>
                </a:solidFill>
              </a:rPr>
              <a:t>beginning </a:t>
            </a:r>
            <a:r>
              <a:rPr lang="en-US" sz="3200" dirty="0">
                <a:solidFill>
                  <a:srgbClr val="59A69E"/>
                </a:solidFill>
              </a:rPr>
              <a:t>of </a:t>
            </a:r>
            <a:r>
              <a:rPr lang="en-US" sz="3200" dirty="0" smtClean="0">
                <a:solidFill>
                  <a:srgbClr val="59A69E"/>
                </a:solidFill>
              </a:rPr>
              <a:t>Semester 1, 2018</a:t>
            </a:r>
            <a:endParaRPr lang="en-US" sz="32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283"/>
          <a:stretch/>
        </p:blipFill>
        <p:spPr bwMode="auto">
          <a:xfrm>
            <a:off x="419100" y="1902279"/>
            <a:ext cx="11353800" cy="351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353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59A69E"/>
                </a:solidFill>
              </a:rPr>
              <a:t>Bachelor of Education (Early Childhood) - </a:t>
            </a:r>
            <a:r>
              <a:rPr lang="en-US" sz="3200" dirty="0" smtClean="0">
                <a:solidFill>
                  <a:srgbClr val="59A69E"/>
                </a:solidFill>
              </a:rPr>
              <a:t>Diploma structure</a:t>
            </a:r>
            <a:br>
              <a:rPr lang="en-US" sz="3200" dirty="0" smtClean="0">
                <a:solidFill>
                  <a:srgbClr val="59A69E"/>
                </a:solidFill>
              </a:rPr>
            </a:br>
            <a:r>
              <a:rPr lang="en-US" sz="3200" dirty="0" smtClean="0">
                <a:solidFill>
                  <a:srgbClr val="59A69E"/>
                </a:solidFill>
              </a:rPr>
              <a:t>Completion </a:t>
            </a:r>
            <a:r>
              <a:rPr lang="en-US" sz="3200" dirty="0">
                <a:solidFill>
                  <a:srgbClr val="59A69E"/>
                </a:solidFill>
              </a:rPr>
              <a:t>of QUT year 3 at the </a:t>
            </a:r>
            <a:r>
              <a:rPr lang="en-US" sz="3200" dirty="0" smtClean="0">
                <a:solidFill>
                  <a:srgbClr val="59A69E"/>
                </a:solidFill>
              </a:rPr>
              <a:t>beginning </a:t>
            </a:r>
            <a:r>
              <a:rPr lang="en-US" sz="3200" dirty="0">
                <a:solidFill>
                  <a:srgbClr val="59A69E"/>
                </a:solidFill>
              </a:rPr>
              <a:t>of </a:t>
            </a:r>
            <a:r>
              <a:rPr lang="en-US" sz="3200" dirty="0" smtClean="0">
                <a:solidFill>
                  <a:srgbClr val="59A69E"/>
                </a:solidFill>
              </a:rPr>
              <a:t>Semester 1, 2018</a:t>
            </a:r>
            <a:endParaRPr 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1663"/>
            <a:ext cx="114300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319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lgn="ctr">
              <a:buNone/>
            </a:pPr>
            <a:r>
              <a:rPr lang="en-AU" sz="7200" b="1" dirty="0" smtClean="0">
                <a:solidFill>
                  <a:srgbClr val="59A69E"/>
                </a:solidFill>
              </a:rPr>
              <a:t>BACHELOR OF EDUCATION (Primary)</a:t>
            </a:r>
            <a:endParaRPr lang="en-AU" sz="7200" b="1" dirty="0"/>
          </a:p>
          <a:p>
            <a:endParaRPr lang="en-AU" dirty="0"/>
          </a:p>
        </p:txBody>
      </p:sp>
    </p:spTree>
    <p:extLst>
      <p:ext uri="{BB962C8B-B14F-4D97-AF65-F5344CB8AC3E}">
        <p14:creationId xmlns:p14="http://schemas.microsoft.com/office/powerpoint/2010/main" val="289025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59A69E"/>
                </a:solidFill>
              </a:rPr>
              <a:t>Bachelor of Education </a:t>
            </a:r>
            <a:r>
              <a:rPr lang="en-US" sz="3200" dirty="0" smtClean="0">
                <a:solidFill>
                  <a:srgbClr val="59A69E"/>
                </a:solidFill>
              </a:rPr>
              <a:t>(Primary)</a:t>
            </a:r>
            <a:br>
              <a:rPr lang="en-US" sz="3200" dirty="0" smtClean="0">
                <a:solidFill>
                  <a:srgbClr val="59A69E"/>
                </a:solidFill>
              </a:rPr>
            </a:br>
            <a:r>
              <a:rPr lang="en-US" sz="3200" dirty="0" smtClean="0">
                <a:solidFill>
                  <a:srgbClr val="59A69E"/>
                </a:solidFill>
              </a:rPr>
              <a:t>Completion </a:t>
            </a:r>
            <a:r>
              <a:rPr lang="en-US" sz="3200" dirty="0">
                <a:solidFill>
                  <a:srgbClr val="59A69E"/>
                </a:solidFill>
              </a:rPr>
              <a:t>of QUT year </a:t>
            </a:r>
            <a:r>
              <a:rPr lang="en-US" sz="3200" dirty="0" smtClean="0">
                <a:solidFill>
                  <a:srgbClr val="59A69E"/>
                </a:solidFill>
              </a:rPr>
              <a:t>1 </a:t>
            </a:r>
            <a:r>
              <a:rPr lang="en-US" sz="3200" dirty="0">
                <a:solidFill>
                  <a:srgbClr val="59A69E"/>
                </a:solidFill>
              </a:rPr>
              <a:t>at the </a:t>
            </a:r>
            <a:r>
              <a:rPr lang="en-US" sz="3200" dirty="0" smtClean="0">
                <a:solidFill>
                  <a:srgbClr val="59A69E"/>
                </a:solidFill>
              </a:rPr>
              <a:t>beginning </a:t>
            </a:r>
            <a:r>
              <a:rPr lang="en-US" sz="3200" dirty="0">
                <a:solidFill>
                  <a:srgbClr val="59A69E"/>
                </a:solidFill>
              </a:rPr>
              <a:t>of S</a:t>
            </a:r>
            <a:r>
              <a:rPr lang="en-US" sz="3200" dirty="0" smtClean="0">
                <a:solidFill>
                  <a:srgbClr val="59A69E"/>
                </a:solidFill>
              </a:rPr>
              <a:t>emester 1, 2018</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502229"/>
            <a:ext cx="11296650" cy="499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009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59A69E"/>
                </a:solidFill>
              </a:rPr>
              <a:t>Bachelor of Education (Primary</a:t>
            </a:r>
            <a:r>
              <a:rPr lang="en-US" sz="3200" dirty="0" smtClean="0">
                <a:solidFill>
                  <a:srgbClr val="59A69E"/>
                </a:solidFill>
              </a:rPr>
              <a:t>)</a:t>
            </a:r>
            <a:br>
              <a:rPr lang="en-US" sz="3200" dirty="0" smtClean="0">
                <a:solidFill>
                  <a:srgbClr val="59A69E"/>
                </a:solidFill>
              </a:rPr>
            </a:br>
            <a:r>
              <a:rPr lang="en-US" sz="3200" dirty="0" smtClean="0">
                <a:solidFill>
                  <a:srgbClr val="59A69E"/>
                </a:solidFill>
              </a:rPr>
              <a:t>Completion </a:t>
            </a:r>
            <a:r>
              <a:rPr lang="en-US" sz="3200" dirty="0">
                <a:solidFill>
                  <a:srgbClr val="59A69E"/>
                </a:solidFill>
              </a:rPr>
              <a:t>of QUT year </a:t>
            </a:r>
            <a:r>
              <a:rPr lang="en-US" sz="3200" dirty="0" smtClean="0">
                <a:solidFill>
                  <a:srgbClr val="59A69E"/>
                </a:solidFill>
              </a:rPr>
              <a:t>2 </a:t>
            </a:r>
            <a:r>
              <a:rPr lang="en-US" sz="3200" dirty="0">
                <a:solidFill>
                  <a:srgbClr val="59A69E"/>
                </a:solidFill>
              </a:rPr>
              <a:t>at the </a:t>
            </a:r>
            <a:r>
              <a:rPr lang="en-US" sz="3200" dirty="0" smtClean="0">
                <a:solidFill>
                  <a:srgbClr val="59A69E"/>
                </a:solidFill>
              </a:rPr>
              <a:t>beginning </a:t>
            </a:r>
            <a:r>
              <a:rPr lang="en-US" sz="3200" dirty="0">
                <a:solidFill>
                  <a:srgbClr val="59A69E"/>
                </a:solidFill>
              </a:rPr>
              <a:t>of </a:t>
            </a:r>
            <a:r>
              <a:rPr lang="en-US" sz="3200" dirty="0" smtClean="0">
                <a:solidFill>
                  <a:srgbClr val="59A69E"/>
                </a:solidFill>
              </a:rPr>
              <a:t>Semester 1, 2018</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600199"/>
            <a:ext cx="11439525" cy="409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97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59A69E"/>
                </a:solidFill>
              </a:rPr>
              <a:t>Bachelor of Education (</a:t>
            </a:r>
            <a:r>
              <a:rPr lang="en-US" sz="3200" dirty="0" smtClean="0">
                <a:solidFill>
                  <a:srgbClr val="59A69E"/>
                </a:solidFill>
              </a:rPr>
              <a:t>Primary)</a:t>
            </a:r>
            <a:br>
              <a:rPr lang="en-US" sz="3200" dirty="0" smtClean="0">
                <a:solidFill>
                  <a:srgbClr val="59A69E"/>
                </a:solidFill>
              </a:rPr>
            </a:br>
            <a:r>
              <a:rPr lang="en-US" sz="3200" dirty="0" smtClean="0">
                <a:solidFill>
                  <a:srgbClr val="59A69E"/>
                </a:solidFill>
              </a:rPr>
              <a:t>Completion </a:t>
            </a:r>
            <a:r>
              <a:rPr lang="en-US" sz="3200" dirty="0">
                <a:solidFill>
                  <a:srgbClr val="59A69E"/>
                </a:solidFill>
              </a:rPr>
              <a:t>of QUT year </a:t>
            </a:r>
            <a:r>
              <a:rPr lang="en-US" sz="3200" dirty="0" smtClean="0">
                <a:solidFill>
                  <a:srgbClr val="59A69E"/>
                </a:solidFill>
              </a:rPr>
              <a:t>3 </a:t>
            </a:r>
            <a:r>
              <a:rPr lang="en-US" sz="3200" dirty="0">
                <a:solidFill>
                  <a:srgbClr val="59A69E"/>
                </a:solidFill>
              </a:rPr>
              <a:t>at the </a:t>
            </a:r>
            <a:r>
              <a:rPr lang="en-US" sz="3200" dirty="0" smtClean="0">
                <a:solidFill>
                  <a:srgbClr val="59A69E"/>
                </a:solidFill>
              </a:rPr>
              <a:t>beginning </a:t>
            </a:r>
            <a:r>
              <a:rPr lang="en-US" sz="3200" dirty="0">
                <a:solidFill>
                  <a:srgbClr val="59A69E"/>
                </a:solidFill>
              </a:rPr>
              <a:t>of S</a:t>
            </a:r>
            <a:r>
              <a:rPr lang="en-US" sz="3200" dirty="0" smtClean="0">
                <a:solidFill>
                  <a:srgbClr val="59A69E"/>
                </a:solidFill>
              </a:rPr>
              <a:t>emester 1, 2018</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695450"/>
            <a:ext cx="1151572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95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12 EDU UG2017 pptx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 Box 24"/>
          <p:cNvSpPr txBox="1">
            <a:spLocks noChangeArrowheads="1"/>
          </p:cNvSpPr>
          <p:nvPr/>
        </p:nvSpPr>
        <p:spPr bwMode="auto">
          <a:xfrm>
            <a:off x="9269413" y="6635610"/>
            <a:ext cx="1427162" cy="215444"/>
          </a:xfrm>
          <a:prstGeom prst="rect">
            <a:avLst/>
          </a:prstGeom>
          <a:noFill/>
          <a:ln w="9525">
            <a:noFill/>
            <a:miter lim="800000"/>
            <a:headEnd/>
            <a:tailEnd/>
          </a:ln>
        </p:spPr>
        <p:txBody>
          <a:bodyPr>
            <a:spAutoFit/>
          </a:bodyPr>
          <a:lstStyle/>
          <a:p>
            <a:pPr algn="r">
              <a:spcBef>
                <a:spcPct val="50000"/>
              </a:spcBef>
            </a:pPr>
            <a:r>
              <a:rPr lang="en-AU" sz="800" b="1" dirty="0">
                <a:solidFill>
                  <a:srgbClr val="000000"/>
                </a:solidFill>
              </a:rPr>
              <a:t>CRICOS No. 00213J</a:t>
            </a:r>
          </a:p>
        </p:txBody>
      </p:sp>
      <p:grpSp>
        <p:nvGrpSpPr>
          <p:cNvPr id="4" name="Group 3"/>
          <p:cNvGrpSpPr>
            <a:grpSpLocks/>
          </p:cNvGrpSpPr>
          <p:nvPr/>
        </p:nvGrpSpPr>
        <p:grpSpPr bwMode="auto">
          <a:xfrm>
            <a:off x="10013950" y="187327"/>
            <a:ext cx="463550" cy="463550"/>
            <a:chOff x="5264" y="50"/>
            <a:chExt cx="292" cy="292"/>
          </a:xfrm>
        </p:grpSpPr>
        <p:sp>
          <p:nvSpPr>
            <p:cNvPr id="5" name="Rectangle 4"/>
            <p:cNvSpPr>
              <a:spLocks noChangeArrowheads="1"/>
            </p:cNvSpPr>
            <p:nvPr/>
          </p:nvSpPr>
          <p:spPr bwMode="auto">
            <a:xfrm>
              <a:off x="5264" y="50"/>
              <a:ext cx="292" cy="292"/>
            </a:xfrm>
            <a:prstGeom prst="rect">
              <a:avLst/>
            </a:prstGeom>
            <a:solidFill>
              <a:schemeClr val="tx1"/>
            </a:solidFill>
            <a:ln w="9525">
              <a:noFill/>
              <a:miter lim="800000"/>
              <a:headEnd/>
              <a:tailEnd/>
            </a:ln>
          </p:spPr>
          <p:txBody>
            <a:bodyPr/>
            <a:lstStyle/>
            <a:p>
              <a:endParaRPr lang="en-US">
                <a:solidFill>
                  <a:srgbClr val="000000"/>
                </a:solidFill>
              </a:endParaRPr>
            </a:p>
          </p:txBody>
        </p:sp>
        <p:sp>
          <p:nvSpPr>
            <p:cNvPr id="6" name="Freeform 5"/>
            <p:cNvSpPr>
              <a:spLocks/>
            </p:cNvSpPr>
            <p:nvPr/>
          </p:nvSpPr>
          <p:spPr bwMode="auto">
            <a:xfrm>
              <a:off x="5392" y="78"/>
              <a:ext cx="82" cy="109"/>
            </a:xfrm>
            <a:custGeom>
              <a:avLst/>
              <a:gdLst>
                <a:gd name="T0" fmla="*/ 0 w 5107"/>
                <a:gd name="T1" fmla="*/ 0 h 6787"/>
                <a:gd name="T2" fmla="*/ 0 w 5107"/>
                <a:gd name="T3" fmla="*/ 0 h 6787"/>
                <a:gd name="T4" fmla="*/ 0 w 5107"/>
                <a:gd name="T5" fmla="*/ 0 h 6787"/>
                <a:gd name="T6" fmla="*/ 0 w 5107"/>
                <a:gd name="T7" fmla="*/ 0 h 6787"/>
                <a:gd name="T8" fmla="*/ 0 w 5107"/>
                <a:gd name="T9" fmla="*/ 0 h 6787"/>
                <a:gd name="T10" fmla="*/ 0 w 5107"/>
                <a:gd name="T11" fmla="*/ 0 h 6787"/>
                <a:gd name="T12" fmla="*/ 0 w 5107"/>
                <a:gd name="T13" fmla="*/ 0 h 6787"/>
                <a:gd name="T14" fmla="*/ 0 w 5107"/>
                <a:gd name="T15" fmla="*/ 0 h 6787"/>
                <a:gd name="T16" fmla="*/ 0 w 5107"/>
                <a:gd name="T17" fmla="*/ 0 h 6787"/>
                <a:gd name="T18" fmla="*/ 0 w 5107"/>
                <a:gd name="T19" fmla="*/ 0 h 6787"/>
                <a:gd name="T20" fmla="*/ 0 w 5107"/>
                <a:gd name="T21" fmla="*/ 0 h 6787"/>
                <a:gd name="T22" fmla="*/ 0 w 5107"/>
                <a:gd name="T23" fmla="*/ 0 h 6787"/>
                <a:gd name="T24" fmla="*/ 0 w 5107"/>
                <a:gd name="T25" fmla="*/ 0 h 6787"/>
                <a:gd name="T26" fmla="*/ 0 w 5107"/>
                <a:gd name="T27" fmla="*/ 0 h 6787"/>
                <a:gd name="T28" fmla="*/ 0 w 5107"/>
                <a:gd name="T29" fmla="*/ 0 h 6787"/>
                <a:gd name="T30" fmla="*/ 0 w 5107"/>
                <a:gd name="T31" fmla="*/ 0 h 6787"/>
                <a:gd name="T32" fmla="*/ 0 w 5107"/>
                <a:gd name="T33" fmla="*/ 0 h 6787"/>
                <a:gd name="T34" fmla="*/ 0 w 5107"/>
                <a:gd name="T35" fmla="*/ 0 h 6787"/>
                <a:gd name="T36" fmla="*/ 0 w 5107"/>
                <a:gd name="T37" fmla="*/ 0 h 6787"/>
                <a:gd name="T38" fmla="*/ 0 w 5107"/>
                <a:gd name="T39" fmla="*/ 0 h 6787"/>
                <a:gd name="T40" fmla="*/ 0 w 5107"/>
                <a:gd name="T41" fmla="*/ 0 h 6787"/>
                <a:gd name="T42" fmla="*/ 0 w 5107"/>
                <a:gd name="T43" fmla="*/ 0 h 6787"/>
                <a:gd name="T44" fmla="*/ 0 w 5107"/>
                <a:gd name="T45" fmla="*/ 0 h 6787"/>
                <a:gd name="T46" fmla="*/ 0 w 5107"/>
                <a:gd name="T47" fmla="*/ 0 h 6787"/>
                <a:gd name="T48" fmla="*/ 0 w 5107"/>
                <a:gd name="T49" fmla="*/ 0 h 6787"/>
                <a:gd name="T50" fmla="*/ 0 w 5107"/>
                <a:gd name="T51" fmla="*/ 0 h 6787"/>
                <a:gd name="T52" fmla="*/ 0 w 5107"/>
                <a:gd name="T53" fmla="*/ 0 h 6787"/>
                <a:gd name="T54" fmla="*/ 0 w 5107"/>
                <a:gd name="T55" fmla="*/ 0 h 6787"/>
                <a:gd name="T56" fmla="*/ 0 w 5107"/>
                <a:gd name="T57" fmla="*/ 0 h 6787"/>
                <a:gd name="T58" fmla="*/ 0 w 5107"/>
                <a:gd name="T59" fmla="*/ 0 h 6787"/>
                <a:gd name="T60" fmla="*/ 0 w 5107"/>
                <a:gd name="T61" fmla="*/ 0 h 6787"/>
                <a:gd name="T62" fmla="*/ 0 w 5107"/>
                <a:gd name="T63" fmla="*/ 0 h 6787"/>
                <a:gd name="T64" fmla="*/ 0 w 5107"/>
                <a:gd name="T65" fmla="*/ 0 h 6787"/>
                <a:gd name="T66" fmla="*/ 0 w 5107"/>
                <a:gd name="T67" fmla="*/ 0 h 6787"/>
                <a:gd name="T68" fmla="*/ 0 w 5107"/>
                <a:gd name="T69" fmla="*/ 0 h 6787"/>
                <a:gd name="T70" fmla="*/ 0 w 5107"/>
                <a:gd name="T71" fmla="*/ 0 h 6787"/>
                <a:gd name="T72" fmla="*/ 0 w 5107"/>
                <a:gd name="T73" fmla="*/ 0 h 6787"/>
                <a:gd name="T74" fmla="*/ 0 w 5107"/>
                <a:gd name="T75" fmla="*/ 0 h 6787"/>
                <a:gd name="T76" fmla="*/ 0 w 5107"/>
                <a:gd name="T77" fmla="*/ 0 h 6787"/>
                <a:gd name="T78" fmla="*/ 0 w 5107"/>
                <a:gd name="T79" fmla="*/ 0 h 6787"/>
                <a:gd name="T80" fmla="*/ 0 w 5107"/>
                <a:gd name="T81" fmla="*/ 0 h 6787"/>
                <a:gd name="T82" fmla="*/ 0 w 5107"/>
                <a:gd name="T83" fmla="*/ 0 h 6787"/>
                <a:gd name="T84" fmla="*/ 0 w 5107"/>
                <a:gd name="T85" fmla="*/ 0 h 6787"/>
                <a:gd name="T86" fmla="*/ 0 w 5107"/>
                <a:gd name="T87" fmla="*/ 0 h 6787"/>
                <a:gd name="T88" fmla="*/ 0 w 5107"/>
                <a:gd name="T89" fmla="*/ 0 h 6787"/>
                <a:gd name="T90" fmla="*/ 0 w 5107"/>
                <a:gd name="T91" fmla="*/ 0 h 6787"/>
                <a:gd name="T92" fmla="*/ 0 w 5107"/>
                <a:gd name="T93" fmla="*/ 0 h 6787"/>
                <a:gd name="T94" fmla="*/ 0 w 5107"/>
                <a:gd name="T95" fmla="*/ 0 h 6787"/>
                <a:gd name="T96" fmla="*/ 0 w 5107"/>
                <a:gd name="T97" fmla="*/ 0 h 6787"/>
                <a:gd name="T98" fmla="*/ 0 w 5107"/>
                <a:gd name="T99" fmla="*/ 0 h 6787"/>
                <a:gd name="T100" fmla="*/ 0 w 5107"/>
                <a:gd name="T101" fmla="*/ 0 h 6787"/>
                <a:gd name="T102" fmla="*/ 0 w 5107"/>
                <a:gd name="T103" fmla="*/ 0 h 6787"/>
                <a:gd name="T104" fmla="*/ 0 w 5107"/>
                <a:gd name="T105" fmla="*/ 0 h 67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7"/>
                <a:gd name="T160" fmla="*/ 0 h 6787"/>
                <a:gd name="T161" fmla="*/ 5107 w 5107"/>
                <a:gd name="T162" fmla="*/ 6787 h 67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7" h="6787">
                  <a:moveTo>
                    <a:pt x="0" y="0"/>
                  </a:moveTo>
                  <a:lnTo>
                    <a:pt x="0" y="52"/>
                  </a:lnTo>
                  <a:lnTo>
                    <a:pt x="0" y="200"/>
                  </a:lnTo>
                  <a:lnTo>
                    <a:pt x="0" y="431"/>
                  </a:lnTo>
                  <a:lnTo>
                    <a:pt x="0" y="731"/>
                  </a:lnTo>
                  <a:lnTo>
                    <a:pt x="1" y="1087"/>
                  </a:lnTo>
                  <a:lnTo>
                    <a:pt x="1" y="1484"/>
                  </a:lnTo>
                  <a:lnTo>
                    <a:pt x="1" y="1912"/>
                  </a:lnTo>
                  <a:lnTo>
                    <a:pt x="1" y="2355"/>
                  </a:lnTo>
                  <a:lnTo>
                    <a:pt x="1" y="2802"/>
                  </a:lnTo>
                  <a:lnTo>
                    <a:pt x="3" y="3236"/>
                  </a:lnTo>
                  <a:lnTo>
                    <a:pt x="3" y="3647"/>
                  </a:lnTo>
                  <a:lnTo>
                    <a:pt x="3" y="4020"/>
                  </a:lnTo>
                  <a:lnTo>
                    <a:pt x="3" y="4342"/>
                  </a:lnTo>
                  <a:lnTo>
                    <a:pt x="3" y="4600"/>
                  </a:lnTo>
                  <a:lnTo>
                    <a:pt x="3" y="4781"/>
                  </a:lnTo>
                  <a:lnTo>
                    <a:pt x="3" y="4870"/>
                  </a:lnTo>
                  <a:lnTo>
                    <a:pt x="4" y="4905"/>
                  </a:lnTo>
                  <a:lnTo>
                    <a:pt x="8" y="4948"/>
                  </a:lnTo>
                  <a:lnTo>
                    <a:pt x="15" y="4996"/>
                  </a:lnTo>
                  <a:lnTo>
                    <a:pt x="25" y="5050"/>
                  </a:lnTo>
                  <a:lnTo>
                    <a:pt x="39" y="5111"/>
                  </a:lnTo>
                  <a:lnTo>
                    <a:pt x="56" y="5174"/>
                  </a:lnTo>
                  <a:lnTo>
                    <a:pt x="77" y="5242"/>
                  </a:lnTo>
                  <a:lnTo>
                    <a:pt x="102" y="5315"/>
                  </a:lnTo>
                  <a:lnTo>
                    <a:pt x="132" y="5389"/>
                  </a:lnTo>
                  <a:lnTo>
                    <a:pt x="166" y="5466"/>
                  </a:lnTo>
                  <a:lnTo>
                    <a:pt x="205" y="5546"/>
                  </a:lnTo>
                  <a:lnTo>
                    <a:pt x="250" y="5627"/>
                  </a:lnTo>
                  <a:lnTo>
                    <a:pt x="300" y="5709"/>
                  </a:lnTo>
                  <a:lnTo>
                    <a:pt x="355" y="5792"/>
                  </a:lnTo>
                  <a:lnTo>
                    <a:pt x="416" y="5875"/>
                  </a:lnTo>
                  <a:lnTo>
                    <a:pt x="483" y="5957"/>
                  </a:lnTo>
                  <a:lnTo>
                    <a:pt x="557" y="6039"/>
                  </a:lnTo>
                  <a:lnTo>
                    <a:pt x="637" y="6118"/>
                  </a:lnTo>
                  <a:lnTo>
                    <a:pt x="725" y="6196"/>
                  </a:lnTo>
                  <a:lnTo>
                    <a:pt x="819" y="6271"/>
                  </a:lnTo>
                  <a:lnTo>
                    <a:pt x="920" y="6343"/>
                  </a:lnTo>
                  <a:lnTo>
                    <a:pt x="1030" y="6412"/>
                  </a:lnTo>
                  <a:lnTo>
                    <a:pt x="1146" y="6476"/>
                  </a:lnTo>
                  <a:lnTo>
                    <a:pt x="1271" y="6536"/>
                  </a:lnTo>
                  <a:lnTo>
                    <a:pt x="1405" y="6591"/>
                  </a:lnTo>
                  <a:lnTo>
                    <a:pt x="1546" y="6640"/>
                  </a:lnTo>
                  <a:lnTo>
                    <a:pt x="1697" y="6683"/>
                  </a:lnTo>
                  <a:lnTo>
                    <a:pt x="1857" y="6719"/>
                  </a:lnTo>
                  <a:lnTo>
                    <a:pt x="2026" y="6748"/>
                  </a:lnTo>
                  <a:lnTo>
                    <a:pt x="2204" y="6770"/>
                  </a:lnTo>
                  <a:lnTo>
                    <a:pt x="2392" y="6782"/>
                  </a:lnTo>
                  <a:lnTo>
                    <a:pt x="2590" y="6787"/>
                  </a:lnTo>
                  <a:lnTo>
                    <a:pt x="2789" y="6782"/>
                  </a:lnTo>
                  <a:lnTo>
                    <a:pt x="2977" y="6770"/>
                  </a:lnTo>
                  <a:lnTo>
                    <a:pt x="3155" y="6748"/>
                  </a:lnTo>
                  <a:lnTo>
                    <a:pt x="3321" y="6719"/>
                  </a:lnTo>
                  <a:lnTo>
                    <a:pt x="3480" y="6683"/>
                  </a:lnTo>
                  <a:lnTo>
                    <a:pt x="3629" y="6641"/>
                  </a:lnTo>
                  <a:lnTo>
                    <a:pt x="3768" y="6591"/>
                  </a:lnTo>
                  <a:lnTo>
                    <a:pt x="3900" y="6536"/>
                  </a:lnTo>
                  <a:lnTo>
                    <a:pt x="4022" y="6478"/>
                  </a:lnTo>
                  <a:lnTo>
                    <a:pt x="4136" y="6413"/>
                  </a:lnTo>
                  <a:lnTo>
                    <a:pt x="4242" y="6345"/>
                  </a:lnTo>
                  <a:lnTo>
                    <a:pt x="4340" y="6272"/>
                  </a:lnTo>
                  <a:lnTo>
                    <a:pt x="4431" y="6198"/>
                  </a:lnTo>
                  <a:lnTo>
                    <a:pt x="4515" y="6120"/>
                  </a:lnTo>
                  <a:lnTo>
                    <a:pt x="4592" y="6041"/>
                  </a:lnTo>
                  <a:lnTo>
                    <a:pt x="4662" y="5961"/>
                  </a:lnTo>
                  <a:lnTo>
                    <a:pt x="4727" y="5879"/>
                  </a:lnTo>
                  <a:lnTo>
                    <a:pt x="4785" y="5796"/>
                  </a:lnTo>
                  <a:lnTo>
                    <a:pt x="4836" y="5714"/>
                  </a:lnTo>
                  <a:lnTo>
                    <a:pt x="4882" y="5632"/>
                  </a:lnTo>
                  <a:lnTo>
                    <a:pt x="4924" y="5551"/>
                  </a:lnTo>
                  <a:lnTo>
                    <a:pt x="4960" y="5472"/>
                  </a:lnTo>
                  <a:lnTo>
                    <a:pt x="4992" y="5395"/>
                  </a:lnTo>
                  <a:lnTo>
                    <a:pt x="5018" y="5321"/>
                  </a:lnTo>
                  <a:lnTo>
                    <a:pt x="5042" y="5250"/>
                  </a:lnTo>
                  <a:lnTo>
                    <a:pt x="5060" y="5182"/>
                  </a:lnTo>
                  <a:lnTo>
                    <a:pt x="5076" y="5118"/>
                  </a:lnTo>
                  <a:lnTo>
                    <a:pt x="5087" y="5061"/>
                  </a:lnTo>
                  <a:lnTo>
                    <a:pt x="5097" y="5006"/>
                  </a:lnTo>
                  <a:lnTo>
                    <a:pt x="5102" y="4959"/>
                  </a:lnTo>
                  <a:lnTo>
                    <a:pt x="5106" y="4917"/>
                  </a:lnTo>
                  <a:lnTo>
                    <a:pt x="5107" y="4883"/>
                  </a:lnTo>
                  <a:lnTo>
                    <a:pt x="5107" y="2098"/>
                  </a:lnTo>
                  <a:lnTo>
                    <a:pt x="3443" y="351"/>
                  </a:lnTo>
                  <a:lnTo>
                    <a:pt x="3443" y="4702"/>
                  </a:lnTo>
                  <a:lnTo>
                    <a:pt x="3443" y="4723"/>
                  </a:lnTo>
                  <a:lnTo>
                    <a:pt x="3442" y="4750"/>
                  </a:lnTo>
                  <a:lnTo>
                    <a:pt x="3439" y="4766"/>
                  </a:lnTo>
                  <a:lnTo>
                    <a:pt x="3437" y="4784"/>
                  </a:lnTo>
                  <a:lnTo>
                    <a:pt x="3435" y="4802"/>
                  </a:lnTo>
                  <a:lnTo>
                    <a:pt x="3430" y="4821"/>
                  </a:lnTo>
                  <a:lnTo>
                    <a:pt x="3425" y="4843"/>
                  </a:lnTo>
                  <a:lnTo>
                    <a:pt x="3418" y="4863"/>
                  </a:lnTo>
                  <a:lnTo>
                    <a:pt x="3409" y="4886"/>
                  </a:lnTo>
                  <a:lnTo>
                    <a:pt x="3399" y="4909"/>
                  </a:lnTo>
                  <a:lnTo>
                    <a:pt x="3387" y="4931"/>
                  </a:lnTo>
                  <a:lnTo>
                    <a:pt x="3372" y="4954"/>
                  </a:lnTo>
                  <a:lnTo>
                    <a:pt x="3357" y="4977"/>
                  </a:lnTo>
                  <a:lnTo>
                    <a:pt x="3337" y="4999"/>
                  </a:lnTo>
                  <a:lnTo>
                    <a:pt x="3317" y="5022"/>
                  </a:lnTo>
                  <a:lnTo>
                    <a:pt x="3293" y="5045"/>
                  </a:lnTo>
                  <a:lnTo>
                    <a:pt x="3266" y="5066"/>
                  </a:lnTo>
                  <a:lnTo>
                    <a:pt x="3236" y="5088"/>
                  </a:lnTo>
                  <a:lnTo>
                    <a:pt x="3204" y="5107"/>
                  </a:lnTo>
                  <a:lnTo>
                    <a:pt x="3167" y="5126"/>
                  </a:lnTo>
                  <a:lnTo>
                    <a:pt x="3126" y="5145"/>
                  </a:lnTo>
                  <a:lnTo>
                    <a:pt x="3083" y="5162"/>
                  </a:lnTo>
                  <a:lnTo>
                    <a:pt x="3036" y="5176"/>
                  </a:lnTo>
                  <a:lnTo>
                    <a:pt x="2985" y="5191"/>
                  </a:lnTo>
                  <a:lnTo>
                    <a:pt x="2929" y="5202"/>
                  </a:lnTo>
                  <a:lnTo>
                    <a:pt x="2870" y="5213"/>
                  </a:lnTo>
                  <a:lnTo>
                    <a:pt x="2806" y="5220"/>
                  </a:lnTo>
                  <a:lnTo>
                    <a:pt x="2737" y="5227"/>
                  </a:lnTo>
                  <a:lnTo>
                    <a:pt x="2664" y="5231"/>
                  </a:lnTo>
                  <a:lnTo>
                    <a:pt x="2585" y="5232"/>
                  </a:lnTo>
                  <a:lnTo>
                    <a:pt x="2503" y="5231"/>
                  </a:lnTo>
                  <a:lnTo>
                    <a:pt x="2427" y="5227"/>
                  </a:lnTo>
                  <a:lnTo>
                    <a:pt x="2356" y="5220"/>
                  </a:lnTo>
                  <a:lnTo>
                    <a:pt x="2289" y="5213"/>
                  </a:lnTo>
                  <a:lnTo>
                    <a:pt x="2226" y="5202"/>
                  </a:lnTo>
                  <a:lnTo>
                    <a:pt x="2170" y="5191"/>
                  </a:lnTo>
                  <a:lnTo>
                    <a:pt x="2117" y="5177"/>
                  </a:lnTo>
                  <a:lnTo>
                    <a:pt x="2067" y="5162"/>
                  </a:lnTo>
                  <a:lnTo>
                    <a:pt x="2021" y="5146"/>
                  </a:lnTo>
                  <a:lnTo>
                    <a:pt x="1979" y="5128"/>
                  </a:lnTo>
                  <a:lnTo>
                    <a:pt x="1942" y="5108"/>
                  </a:lnTo>
                  <a:lnTo>
                    <a:pt x="1908" y="5088"/>
                  </a:lnTo>
                  <a:lnTo>
                    <a:pt x="1876" y="5067"/>
                  </a:lnTo>
                  <a:lnTo>
                    <a:pt x="1848" y="5046"/>
                  </a:lnTo>
                  <a:lnTo>
                    <a:pt x="1823" y="5023"/>
                  </a:lnTo>
                  <a:lnTo>
                    <a:pt x="1800" y="5001"/>
                  </a:lnTo>
                  <a:lnTo>
                    <a:pt x="1781" y="4978"/>
                  </a:lnTo>
                  <a:lnTo>
                    <a:pt x="1764" y="4954"/>
                  </a:lnTo>
                  <a:lnTo>
                    <a:pt x="1748" y="4931"/>
                  </a:lnTo>
                  <a:lnTo>
                    <a:pt x="1736" y="4909"/>
                  </a:lnTo>
                  <a:lnTo>
                    <a:pt x="1725" y="4885"/>
                  </a:lnTo>
                  <a:lnTo>
                    <a:pt x="1716" y="4863"/>
                  </a:lnTo>
                  <a:lnTo>
                    <a:pt x="1708" y="4841"/>
                  </a:lnTo>
                  <a:lnTo>
                    <a:pt x="1703" y="4819"/>
                  </a:lnTo>
                  <a:lnTo>
                    <a:pt x="1698" y="4799"/>
                  </a:lnTo>
                  <a:lnTo>
                    <a:pt x="1695" y="4780"/>
                  </a:lnTo>
                  <a:lnTo>
                    <a:pt x="1691" y="4761"/>
                  </a:lnTo>
                  <a:lnTo>
                    <a:pt x="1690" y="4744"/>
                  </a:lnTo>
                  <a:lnTo>
                    <a:pt x="1689" y="4714"/>
                  </a:lnTo>
                  <a:lnTo>
                    <a:pt x="1688" y="4691"/>
                  </a:lnTo>
                  <a:lnTo>
                    <a:pt x="1688" y="4621"/>
                  </a:lnTo>
                  <a:lnTo>
                    <a:pt x="1688" y="4459"/>
                  </a:lnTo>
                  <a:lnTo>
                    <a:pt x="1688" y="4218"/>
                  </a:lnTo>
                  <a:lnTo>
                    <a:pt x="1688" y="3914"/>
                  </a:lnTo>
                  <a:lnTo>
                    <a:pt x="1688" y="3557"/>
                  </a:lnTo>
                  <a:lnTo>
                    <a:pt x="1688" y="3161"/>
                  </a:lnTo>
                  <a:lnTo>
                    <a:pt x="1688" y="2740"/>
                  </a:lnTo>
                  <a:lnTo>
                    <a:pt x="1688" y="2307"/>
                  </a:lnTo>
                  <a:lnTo>
                    <a:pt x="1688" y="1876"/>
                  </a:lnTo>
                  <a:lnTo>
                    <a:pt x="1688" y="1458"/>
                  </a:lnTo>
                  <a:lnTo>
                    <a:pt x="1688" y="1068"/>
                  </a:lnTo>
                  <a:lnTo>
                    <a:pt x="1688" y="720"/>
                  </a:lnTo>
                  <a:lnTo>
                    <a:pt x="1688" y="427"/>
                  </a:lnTo>
                  <a:lnTo>
                    <a:pt x="1688" y="200"/>
                  </a:lnTo>
                  <a:lnTo>
                    <a:pt x="1688" y="54"/>
                  </a:lnTo>
                  <a:lnTo>
                    <a:pt x="1688" y="3"/>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7" name="Freeform 6"/>
            <p:cNvSpPr>
              <a:spLocks/>
            </p:cNvSpPr>
            <p:nvPr/>
          </p:nvSpPr>
          <p:spPr bwMode="auto">
            <a:xfrm>
              <a:off x="5450" y="78"/>
              <a:ext cx="94" cy="107"/>
            </a:xfrm>
            <a:custGeom>
              <a:avLst/>
              <a:gdLst>
                <a:gd name="T0" fmla="*/ 0 w 5801"/>
                <a:gd name="T1" fmla="*/ 0 h 6685"/>
                <a:gd name="T2" fmla="*/ 0 w 5801"/>
                <a:gd name="T3" fmla="*/ 0 h 6685"/>
                <a:gd name="T4" fmla="*/ 0 w 5801"/>
                <a:gd name="T5" fmla="*/ 0 h 6685"/>
                <a:gd name="T6" fmla="*/ 0 w 5801"/>
                <a:gd name="T7" fmla="*/ 0 h 6685"/>
                <a:gd name="T8" fmla="*/ 0 w 5801"/>
                <a:gd name="T9" fmla="*/ 0 h 6685"/>
                <a:gd name="T10" fmla="*/ 0 w 5801"/>
                <a:gd name="T11" fmla="*/ 0 h 6685"/>
                <a:gd name="T12" fmla="*/ 0 w 5801"/>
                <a:gd name="T13" fmla="*/ 0 h 6685"/>
                <a:gd name="T14" fmla="*/ 0 w 5801"/>
                <a:gd name="T15" fmla="*/ 0 h 6685"/>
                <a:gd name="T16" fmla="*/ 0 w 5801"/>
                <a:gd name="T17" fmla="*/ 0 h 66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1"/>
                <a:gd name="T28" fmla="*/ 0 h 6685"/>
                <a:gd name="T29" fmla="*/ 5801 w 5801"/>
                <a:gd name="T30" fmla="*/ 6685 h 66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1" h="6685">
                  <a:moveTo>
                    <a:pt x="0" y="0"/>
                  </a:moveTo>
                  <a:lnTo>
                    <a:pt x="1584" y="1646"/>
                  </a:lnTo>
                  <a:lnTo>
                    <a:pt x="2731" y="1646"/>
                  </a:lnTo>
                  <a:lnTo>
                    <a:pt x="2731" y="6685"/>
                  </a:lnTo>
                  <a:lnTo>
                    <a:pt x="4463" y="6685"/>
                  </a:lnTo>
                  <a:lnTo>
                    <a:pt x="4463" y="1646"/>
                  </a:lnTo>
                  <a:lnTo>
                    <a:pt x="5801" y="1646"/>
                  </a:lnTo>
                  <a:lnTo>
                    <a:pt x="5801" y="0"/>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8" name="Freeform 7"/>
            <p:cNvSpPr>
              <a:spLocks/>
            </p:cNvSpPr>
            <p:nvPr/>
          </p:nvSpPr>
          <p:spPr bwMode="auto">
            <a:xfrm>
              <a:off x="5276" y="77"/>
              <a:ext cx="125" cy="110"/>
            </a:xfrm>
            <a:custGeom>
              <a:avLst/>
              <a:gdLst>
                <a:gd name="T0" fmla="*/ 0 w 7720"/>
                <a:gd name="T1" fmla="*/ 0 h 6860"/>
                <a:gd name="T2" fmla="*/ 0 w 7720"/>
                <a:gd name="T3" fmla="*/ 0 h 6860"/>
                <a:gd name="T4" fmla="*/ 0 w 7720"/>
                <a:gd name="T5" fmla="*/ 0 h 6860"/>
                <a:gd name="T6" fmla="*/ 0 w 7720"/>
                <a:gd name="T7" fmla="*/ 0 h 6860"/>
                <a:gd name="T8" fmla="*/ 0 w 7720"/>
                <a:gd name="T9" fmla="*/ 0 h 6860"/>
                <a:gd name="T10" fmla="*/ 0 w 7720"/>
                <a:gd name="T11" fmla="*/ 0 h 6860"/>
                <a:gd name="T12" fmla="*/ 0 w 7720"/>
                <a:gd name="T13" fmla="*/ 0 h 6860"/>
                <a:gd name="T14" fmla="*/ 0 w 7720"/>
                <a:gd name="T15" fmla="*/ 0 h 6860"/>
                <a:gd name="T16" fmla="*/ 0 w 7720"/>
                <a:gd name="T17" fmla="*/ 0 h 6860"/>
                <a:gd name="T18" fmla="*/ 0 w 7720"/>
                <a:gd name="T19" fmla="*/ 0 h 6860"/>
                <a:gd name="T20" fmla="*/ 0 w 7720"/>
                <a:gd name="T21" fmla="*/ 0 h 6860"/>
                <a:gd name="T22" fmla="*/ 0 w 7720"/>
                <a:gd name="T23" fmla="*/ 0 h 6860"/>
                <a:gd name="T24" fmla="*/ 0 w 7720"/>
                <a:gd name="T25" fmla="*/ 0 h 6860"/>
                <a:gd name="T26" fmla="*/ 0 w 7720"/>
                <a:gd name="T27" fmla="*/ 0 h 6860"/>
                <a:gd name="T28" fmla="*/ 0 w 7720"/>
                <a:gd name="T29" fmla="*/ 0 h 6860"/>
                <a:gd name="T30" fmla="*/ 0 w 7720"/>
                <a:gd name="T31" fmla="*/ 0 h 6860"/>
                <a:gd name="T32" fmla="*/ 0 w 7720"/>
                <a:gd name="T33" fmla="*/ 0 h 6860"/>
                <a:gd name="T34" fmla="*/ 0 w 7720"/>
                <a:gd name="T35" fmla="*/ 0 h 6860"/>
                <a:gd name="T36" fmla="*/ 0 w 7720"/>
                <a:gd name="T37" fmla="*/ 0 h 6860"/>
                <a:gd name="T38" fmla="*/ 0 w 7720"/>
                <a:gd name="T39" fmla="*/ 0 h 6860"/>
                <a:gd name="T40" fmla="*/ 0 w 7720"/>
                <a:gd name="T41" fmla="*/ 0 h 6860"/>
                <a:gd name="T42" fmla="*/ 0 w 7720"/>
                <a:gd name="T43" fmla="*/ 0 h 6860"/>
                <a:gd name="T44" fmla="*/ 0 w 7720"/>
                <a:gd name="T45" fmla="*/ 0 h 6860"/>
                <a:gd name="T46" fmla="*/ 0 w 7720"/>
                <a:gd name="T47" fmla="*/ 0 h 6860"/>
                <a:gd name="T48" fmla="*/ 0 w 7720"/>
                <a:gd name="T49" fmla="*/ 0 h 6860"/>
                <a:gd name="T50" fmla="*/ 0 w 7720"/>
                <a:gd name="T51" fmla="*/ 0 h 6860"/>
                <a:gd name="T52" fmla="*/ 0 w 7720"/>
                <a:gd name="T53" fmla="*/ 0 h 6860"/>
                <a:gd name="T54" fmla="*/ 0 w 7720"/>
                <a:gd name="T55" fmla="*/ 0 h 6860"/>
                <a:gd name="T56" fmla="*/ 0 w 7720"/>
                <a:gd name="T57" fmla="*/ 0 h 6860"/>
                <a:gd name="T58" fmla="*/ 0 w 7720"/>
                <a:gd name="T59" fmla="*/ 0 h 6860"/>
                <a:gd name="T60" fmla="*/ 0 w 7720"/>
                <a:gd name="T61" fmla="*/ 0 h 6860"/>
                <a:gd name="T62" fmla="*/ 0 w 7720"/>
                <a:gd name="T63" fmla="*/ 0 h 6860"/>
                <a:gd name="T64" fmla="*/ 0 w 7720"/>
                <a:gd name="T65" fmla="*/ 0 h 6860"/>
                <a:gd name="T66" fmla="*/ 0 w 7720"/>
                <a:gd name="T67" fmla="*/ 0 h 6860"/>
                <a:gd name="T68" fmla="*/ 0 w 7720"/>
                <a:gd name="T69" fmla="*/ 0 h 6860"/>
                <a:gd name="T70" fmla="*/ 0 w 7720"/>
                <a:gd name="T71" fmla="*/ 0 h 6860"/>
                <a:gd name="T72" fmla="*/ 0 w 7720"/>
                <a:gd name="T73" fmla="*/ 0 h 6860"/>
                <a:gd name="T74" fmla="*/ 0 w 7720"/>
                <a:gd name="T75" fmla="*/ 0 h 6860"/>
                <a:gd name="T76" fmla="*/ 0 w 7720"/>
                <a:gd name="T77" fmla="*/ 0 h 6860"/>
                <a:gd name="T78" fmla="*/ 0 w 7720"/>
                <a:gd name="T79" fmla="*/ 0 h 6860"/>
                <a:gd name="T80" fmla="*/ 0 w 7720"/>
                <a:gd name="T81" fmla="*/ 0 h 6860"/>
                <a:gd name="T82" fmla="*/ 0 w 7720"/>
                <a:gd name="T83" fmla="*/ 0 h 6860"/>
                <a:gd name="T84" fmla="*/ 0 w 7720"/>
                <a:gd name="T85" fmla="*/ 0 h 6860"/>
                <a:gd name="T86" fmla="*/ 0 w 7720"/>
                <a:gd name="T87" fmla="*/ 0 h 6860"/>
                <a:gd name="T88" fmla="*/ 0 w 7720"/>
                <a:gd name="T89" fmla="*/ 0 h 6860"/>
                <a:gd name="T90" fmla="*/ 0 w 7720"/>
                <a:gd name="T91" fmla="*/ 0 h 6860"/>
                <a:gd name="T92" fmla="*/ 0 w 7720"/>
                <a:gd name="T93" fmla="*/ 0 h 6860"/>
                <a:gd name="T94" fmla="*/ 0 w 7720"/>
                <a:gd name="T95" fmla="*/ 0 h 6860"/>
                <a:gd name="T96" fmla="*/ 0 w 7720"/>
                <a:gd name="T97" fmla="*/ 0 h 6860"/>
                <a:gd name="T98" fmla="*/ 0 w 7720"/>
                <a:gd name="T99" fmla="*/ 0 h 6860"/>
                <a:gd name="T100" fmla="*/ 0 w 7720"/>
                <a:gd name="T101" fmla="*/ 0 h 6860"/>
                <a:gd name="T102" fmla="*/ 0 w 7720"/>
                <a:gd name="T103" fmla="*/ 0 h 6860"/>
                <a:gd name="T104" fmla="*/ 0 w 7720"/>
                <a:gd name="T105" fmla="*/ 0 h 6860"/>
                <a:gd name="T106" fmla="*/ 0 w 7720"/>
                <a:gd name="T107" fmla="*/ 0 h 6860"/>
                <a:gd name="T108" fmla="*/ 0 w 7720"/>
                <a:gd name="T109" fmla="*/ 0 h 6860"/>
                <a:gd name="T110" fmla="*/ 0 w 7720"/>
                <a:gd name="T111" fmla="*/ 0 h 6860"/>
                <a:gd name="T112" fmla="*/ 0 w 7720"/>
                <a:gd name="T113" fmla="*/ 0 h 6860"/>
                <a:gd name="T114" fmla="*/ 0 w 7720"/>
                <a:gd name="T115" fmla="*/ 0 h 6860"/>
                <a:gd name="T116" fmla="*/ 0 w 7720"/>
                <a:gd name="T117" fmla="*/ 0 h 6860"/>
                <a:gd name="T118" fmla="*/ 0 w 7720"/>
                <a:gd name="T119" fmla="*/ 0 h 6860"/>
                <a:gd name="T120" fmla="*/ 0 w 7720"/>
                <a:gd name="T121" fmla="*/ 0 h 68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0"/>
                <a:gd name="T184" fmla="*/ 0 h 6860"/>
                <a:gd name="T185" fmla="*/ 7720 w 7720"/>
                <a:gd name="T186" fmla="*/ 6860 h 68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0" h="6860">
                  <a:moveTo>
                    <a:pt x="6303" y="5287"/>
                  </a:moveTo>
                  <a:lnTo>
                    <a:pt x="7720" y="6731"/>
                  </a:lnTo>
                  <a:lnTo>
                    <a:pt x="5811" y="6731"/>
                  </a:lnTo>
                  <a:lnTo>
                    <a:pt x="2694" y="3478"/>
                  </a:lnTo>
                  <a:lnTo>
                    <a:pt x="4534" y="3478"/>
                  </a:lnTo>
                  <a:lnTo>
                    <a:pt x="5026" y="3982"/>
                  </a:lnTo>
                  <a:lnTo>
                    <a:pt x="5039" y="3952"/>
                  </a:lnTo>
                  <a:lnTo>
                    <a:pt x="5051" y="3920"/>
                  </a:lnTo>
                  <a:lnTo>
                    <a:pt x="5063" y="3887"/>
                  </a:lnTo>
                  <a:lnTo>
                    <a:pt x="5073" y="3854"/>
                  </a:lnTo>
                  <a:lnTo>
                    <a:pt x="5085" y="3819"/>
                  </a:lnTo>
                  <a:lnTo>
                    <a:pt x="5094" y="3784"/>
                  </a:lnTo>
                  <a:lnTo>
                    <a:pt x="5103" y="3748"/>
                  </a:lnTo>
                  <a:lnTo>
                    <a:pt x="5111" y="3709"/>
                  </a:lnTo>
                  <a:lnTo>
                    <a:pt x="5117" y="3671"/>
                  </a:lnTo>
                  <a:lnTo>
                    <a:pt x="5124" y="3630"/>
                  </a:lnTo>
                  <a:lnTo>
                    <a:pt x="5130" y="3588"/>
                  </a:lnTo>
                  <a:lnTo>
                    <a:pt x="5134" y="3544"/>
                  </a:lnTo>
                  <a:lnTo>
                    <a:pt x="5138" y="3497"/>
                  </a:lnTo>
                  <a:lnTo>
                    <a:pt x="5141" y="3450"/>
                  </a:lnTo>
                  <a:lnTo>
                    <a:pt x="5142" y="3400"/>
                  </a:lnTo>
                  <a:lnTo>
                    <a:pt x="5144" y="3349"/>
                  </a:lnTo>
                  <a:lnTo>
                    <a:pt x="5140" y="3256"/>
                  </a:lnTo>
                  <a:lnTo>
                    <a:pt x="5133" y="3164"/>
                  </a:lnTo>
                  <a:lnTo>
                    <a:pt x="5121" y="3074"/>
                  </a:lnTo>
                  <a:lnTo>
                    <a:pt x="5105" y="2986"/>
                  </a:lnTo>
                  <a:lnTo>
                    <a:pt x="5083" y="2900"/>
                  </a:lnTo>
                  <a:lnTo>
                    <a:pt x="5059" y="2815"/>
                  </a:lnTo>
                  <a:lnTo>
                    <a:pt x="5029" y="2732"/>
                  </a:lnTo>
                  <a:lnTo>
                    <a:pt x="4996" y="2652"/>
                  </a:lnTo>
                  <a:lnTo>
                    <a:pt x="4959" y="2573"/>
                  </a:lnTo>
                  <a:lnTo>
                    <a:pt x="4918" y="2498"/>
                  </a:lnTo>
                  <a:lnTo>
                    <a:pt x="4874" y="2424"/>
                  </a:lnTo>
                  <a:lnTo>
                    <a:pt x="4825" y="2352"/>
                  </a:lnTo>
                  <a:lnTo>
                    <a:pt x="4774" y="2283"/>
                  </a:lnTo>
                  <a:lnTo>
                    <a:pt x="4720" y="2218"/>
                  </a:lnTo>
                  <a:lnTo>
                    <a:pt x="4662" y="2154"/>
                  </a:lnTo>
                  <a:lnTo>
                    <a:pt x="4601" y="2093"/>
                  </a:lnTo>
                  <a:lnTo>
                    <a:pt x="4537" y="2035"/>
                  </a:lnTo>
                  <a:lnTo>
                    <a:pt x="4471" y="1981"/>
                  </a:lnTo>
                  <a:lnTo>
                    <a:pt x="4403" y="1930"/>
                  </a:lnTo>
                  <a:lnTo>
                    <a:pt x="4332" y="1881"/>
                  </a:lnTo>
                  <a:lnTo>
                    <a:pt x="4258" y="1836"/>
                  </a:lnTo>
                  <a:lnTo>
                    <a:pt x="4182" y="1794"/>
                  </a:lnTo>
                  <a:lnTo>
                    <a:pt x="4105" y="1756"/>
                  </a:lnTo>
                  <a:lnTo>
                    <a:pt x="4026" y="1721"/>
                  </a:lnTo>
                  <a:lnTo>
                    <a:pt x="3944" y="1690"/>
                  </a:lnTo>
                  <a:lnTo>
                    <a:pt x="3862" y="1663"/>
                  </a:lnTo>
                  <a:lnTo>
                    <a:pt x="3778" y="1641"/>
                  </a:lnTo>
                  <a:lnTo>
                    <a:pt x="3692" y="1621"/>
                  </a:lnTo>
                  <a:lnTo>
                    <a:pt x="3605" y="1607"/>
                  </a:lnTo>
                  <a:lnTo>
                    <a:pt x="3517" y="1595"/>
                  </a:lnTo>
                  <a:lnTo>
                    <a:pt x="3429" y="1588"/>
                  </a:lnTo>
                  <a:lnTo>
                    <a:pt x="3339" y="1586"/>
                  </a:lnTo>
                  <a:lnTo>
                    <a:pt x="3249" y="1588"/>
                  </a:lnTo>
                  <a:lnTo>
                    <a:pt x="3161" y="1596"/>
                  </a:lnTo>
                  <a:lnTo>
                    <a:pt x="3074" y="1608"/>
                  </a:lnTo>
                  <a:lnTo>
                    <a:pt x="2989" y="1624"/>
                  </a:lnTo>
                  <a:lnTo>
                    <a:pt x="2905" y="1644"/>
                  </a:lnTo>
                  <a:lnTo>
                    <a:pt x="2822" y="1669"/>
                  </a:lnTo>
                  <a:lnTo>
                    <a:pt x="2742" y="1697"/>
                  </a:lnTo>
                  <a:lnTo>
                    <a:pt x="2662" y="1730"/>
                  </a:lnTo>
                  <a:lnTo>
                    <a:pt x="2585" y="1766"/>
                  </a:lnTo>
                  <a:lnTo>
                    <a:pt x="2510" y="1807"/>
                  </a:lnTo>
                  <a:lnTo>
                    <a:pt x="2438" y="1850"/>
                  </a:lnTo>
                  <a:lnTo>
                    <a:pt x="2368" y="1898"/>
                  </a:lnTo>
                  <a:lnTo>
                    <a:pt x="2300" y="1948"/>
                  </a:lnTo>
                  <a:lnTo>
                    <a:pt x="2235" y="2002"/>
                  </a:lnTo>
                  <a:lnTo>
                    <a:pt x="2172" y="2059"/>
                  </a:lnTo>
                  <a:lnTo>
                    <a:pt x="2111" y="2118"/>
                  </a:lnTo>
                  <a:lnTo>
                    <a:pt x="2054" y="2180"/>
                  </a:lnTo>
                  <a:lnTo>
                    <a:pt x="1999" y="2246"/>
                  </a:lnTo>
                  <a:lnTo>
                    <a:pt x="1948" y="2314"/>
                  </a:lnTo>
                  <a:lnTo>
                    <a:pt x="1901" y="2384"/>
                  </a:lnTo>
                  <a:lnTo>
                    <a:pt x="1855" y="2457"/>
                  </a:lnTo>
                  <a:lnTo>
                    <a:pt x="1813" y="2532"/>
                  </a:lnTo>
                  <a:lnTo>
                    <a:pt x="1775" y="2607"/>
                  </a:lnTo>
                  <a:lnTo>
                    <a:pt x="1741" y="2687"/>
                  </a:lnTo>
                  <a:lnTo>
                    <a:pt x="1710" y="2767"/>
                  </a:lnTo>
                  <a:lnTo>
                    <a:pt x="1683" y="2850"/>
                  </a:lnTo>
                  <a:lnTo>
                    <a:pt x="1659" y="2934"/>
                  </a:lnTo>
                  <a:lnTo>
                    <a:pt x="1640" y="3019"/>
                  </a:lnTo>
                  <a:lnTo>
                    <a:pt x="1625" y="3105"/>
                  </a:lnTo>
                  <a:lnTo>
                    <a:pt x="1614" y="3194"/>
                  </a:lnTo>
                  <a:lnTo>
                    <a:pt x="1607" y="3282"/>
                  </a:lnTo>
                  <a:lnTo>
                    <a:pt x="1605" y="3371"/>
                  </a:lnTo>
                  <a:lnTo>
                    <a:pt x="1607" y="3462"/>
                  </a:lnTo>
                  <a:lnTo>
                    <a:pt x="1614" y="3551"/>
                  </a:lnTo>
                  <a:lnTo>
                    <a:pt x="1625" y="3638"/>
                  </a:lnTo>
                  <a:lnTo>
                    <a:pt x="1641" y="3724"/>
                  </a:lnTo>
                  <a:lnTo>
                    <a:pt x="1660" y="3809"/>
                  </a:lnTo>
                  <a:lnTo>
                    <a:pt x="1684" y="3892"/>
                  </a:lnTo>
                  <a:lnTo>
                    <a:pt x="1711" y="3973"/>
                  </a:lnTo>
                  <a:lnTo>
                    <a:pt x="1743" y="4054"/>
                  </a:lnTo>
                  <a:lnTo>
                    <a:pt x="1778" y="4132"/>
                  </a:lnTo>
                  <a:lnTo>
                    <a:pt x="1817" y="4208"/>
                  </a:lnTo>
                  <a:lnTo>
                    <a:pt x="1860" y="4282"/>
                  </a:lnTo>
                  <a:lnTo>
                    <a:pt x="1905" y="4353"/>
                  </a:lnTo>
                  <a:lnTo>
                    <a:pt x="1954" y="4422"/>
                  </a:lnTo>
                  <a:lnTo>
                    <a:pt x="2006" y="4489"/>
                  </a:lnTo>
                  <a:lnTo>
                    <a:pt x="2062" y="4553"/>
                  </a:lnTo>
                  <a:lnTo>
                    <a:pt x="2120" y="4614"/>
                  </a:lnTo>
                  <a:lnTo>
                    <a:pt x="2182" y="4673"/>
                  </a:lnTo>
                  <a:lnTo>
                    <a:pt x="2245" y="4728"/>
                  </a:lnTo>
                  <a:lnTo>
                    <a:pt x="2312" y="4782"/>
                  </a:lnTo>
                  <a:lnTo>
                    <a:pt x="2381" y="4830"/>
                  </a:lnTo>
                  <a:lnTo>
                    <a:pt x="2454" y="4877"/>
                  </a:lnTo>
                  <a:lnTo>
                    <a:pt x="2527" y="4920"/>
                  </a:lnTo>
                  <a:lnTo>
                    <a:pt x="2603" y="4958"/>
                  </a:lnTo>
                  <a:lnTo>
                    <a:pt x="2683" y="4995"/>
                  </a:lnTo>
                  <a:lnTo>
                    <a:pt x="2763" y="5026"/>
                  </a:lnTo>
                  <a:lnTo>
                    <a:pt x="2845" y="5054"/>
                  </a:lnTo>
                  <a:lnTo>
                    <a:pt x="2930" y="5077"/>
                  </a:lnTo>
                  <a:lnTo>
                    <a:pt x="3015" y="5098"/>
                  </a:lnTo>
                  <a:lnTo>
                    <a:pt x="3103" y="5114"/>
                  </a:lnTo>
                  <a:lnTo>
                    <a:pt x="3192" y="5125"/>
                  </a:lnTo>
                  <a:lnTo>
                    <a:pt x="3282" y="5132"/>
                  </a:lnTo>
                  <a:lnTo>
                    <a:pt x="3374" y="5134"/>
                  </a:lnTo>
                  <a:lnTo>
                    <a:pt x="3413" y="5134"/>
                  </a:lnTo>
                  <a:lnTo>
                    <a:pt x="3451" y="5133"/>
                  </a:lnTo>
                  <a:lnTo>
                    <a:pt x="3490" y="5132"/>
                  </a:lnTo>
                  <a:lnTo>
                    <a:pt x="3528" y="5130"/>
                  </a:lnTo>
                  <a:lnTo>
                    <a:pt x="3568" y="5125"/>
                  </a:lnTo>
                  <a:lnTo>
                    <a:pt x="3608" y="5119"/>
                  </a:lnTo>
                  <a:lnTo>
                    <a:pt x="3627" y="5115"/>
                  </a:lnTo>
                  <a:lnTo>
                    <a:pt x="3648" y="5110"/>
                  </a:lnTo>
                  <a:lnTo>
                    <a:pt x="3669" y="5105"/>
                  </a:lnTo>
                  <a:lnTo>
                    <a:pt x="3690" y="5099"/>
                  </a:lnTo>
                  <a:lnTo>
                    <a:pt x="3695" y="5102"/>
                  </a:lnTo>
                  <a:lnTo>
                    <a:pt x="3707" y="5114"/>
                  </a:lnTo>
                  <a:lnTo>
                    <a:pt x="3726" y="5132"/>
                  </a:lnTo>
                  <a:lnTo>
                    <a:pt x="3750" y="5156"/>
                  </a:lnTo>
                  <a:lnTo>
                    <a:pt x="3815" y="5224"/>
                  </a:lnTo>
                  <a:lnTo>
                    <a:pt x="3898" y="5311"/>
                  </a:lnTo>
                  <a:lnTo>
                    <a:pt x="3995" y="5414"/>
                  </a:lnTo>
                  <a:lnTo>
                    <a:pt x="4104" y="5530"/>
                  </a:lnTo>
                  <a:lnTo>
                    <a:pt x="4220" y="5653"/>
                  </a:lnTo>
                  <a:lnTo>
                    <a:pt x="4339" y="5781"/>
                  </a:lnTo>
                  <a:lnTo>
                    <a:pt x="4457" y="5909"/>
                  </a:lnTo>
                  <a:lnTo>
                    <a:pt x="4571" y="6034"/>
                  </a:lnTo>
                  <a:lnTo>
                    <a:pt x="4679" y="6151"/>
                  </a:lnTo>
                  <a:lnTo>
                    <a:pt x="4774" y="6255"/>
                  </a:lnTo>
                  <a:lnTo>
                    <a:pt x="4854" y="6344"/>
                  </a:lnTo>
                  <a:lnTo>
                    <a:pt x="4916" y="6412"/>
                  </a:lnTo>
                  <a:lnTo>
                    <a:pt x="4954" y="6457"/>
                  </a:lnTo>
                  <a:lnTo>
                    <a:pt x="4967" y="6473"/>
                  </a:lnTo>
                  <a:lnTo>
                    <a:pt x="4933" y="6497"/>
                  </a:lnTo>
                  <a:lnTo>
                    <a:pt x="4895" y="6520"/>
                  </a:lnTo>
                  <a:lnTo>
                    <a:pt x="4857" y="6542"/>
                  </a:lnTo>
                  <a:lnTo>
                    <a:pt x="4817" y="6563"/>
                  </a:lnTo>
                  <a:lnTo>
                    <a:pt x="4775" y="6585"/>
                  </a:lnTo>
                  <a:lnTo>
                    <a:pt x="4732" y="6604"/>
                  </a:lnTo>
                  <a:lnTo>
                    <a:pt x="4687" y="6625"/>
                  </a:lnTo>
                  <a:lnTo>
                    <a:pt x="4641" y="6643"/>
                  </a:lnTo>
                  <a:lnTo>
                    <a:pt x="4594" y="6661"/>
                  </a:lnTo>
                  <a:lnTo>
                    <a:pt x="4546" y="6678"/>
                  </a:lnTo>
                  <a:lnTo>
                    <a:pt x="4496" y="6694"/>
                  </a:lnTo>
                  <a:lnTo>
                    <a:pt x="4446" y="6710"/>
                  </a:lnTo>
                  <a:lnTo>
                    <a:pt x="4394" y="6724"/>
                  </a:lnTo>
                  <a:lnTo>
                    <a:pt x="4342" y="6738"/>
                  </a:lnTo>
                  <a:lnTo>
                    <a:pt x="4290" y="6752"/>
                  </a:lnTo>
                  <a:lnTo>
                    <a:pt x="4237" y="6764"/>
                  </a:lnTo>
                  <a:lnTo>
                    <a:pt x="4183" y="6775"/>
                  </a:lnTo>
                  <a:lnTo>
                    <a:pt x="4129" y="6787"/>
                  </a:lnTo>
                  <a:lnTo>
                    <a:pt x="4075" y="6797"/>
                  </a:lnTo>
                  <a:lnTo>
                    <a:pt x="4019" y="6806"/>
                  </a:lnTo>
                  <a:lnTo>
                    <a:pt x="3965" y="6815"/>
                  </a:lnTo>
                  <a:lnTo>
                    <a:pt x="3909" y="6823"/>
                  </a:lnTo>
                  <a:lnTo>
                    <a:pt x="3855" y="6830"/>
                  </a:lnTo>
                  <a:lnTo>
                    <a:pt x="3799" y="6837"/>
                  </a:lnTo>
                  <a:lnTo>
                    <a:pt x="3745" y="6842"/>
                  </a:lnTo>
                  <a:lnTo>
                    <a:pt x="3690" y="6847"/>
                  </a:lnTo>
                  <a:lnTo>
                    <a:pt x="3636" y="6851"/>
                  </a:lnTo>
                  <a:lnTo>
                    <a:pt x="3583" y="6855"/>
                  </a:lnTo>
                  <a:lnTo>
                    <a:pt x="3529" y="6857"/>
                  </a:lnTo>
                  <a:lnTo>
                    <a:pt x="3476" y="6859"/>
                  </a:lnTo>
                  <a:lnTo>
                    <a:pt x="3425" y="6860"/>
                  </a:lnTo>
                  <a:lnTo>
                    <a:pt x="3374" y="6860"/>
                  </a:lnTo>
                  <a:lnTo>
                    <a:pt x="3197" y="6856"/>
                  </a:lnTo>
                  <a:lnTo>
                    <a:pt x="3023" y="6842"/>
                  </a:lnTo>
                  <a:lnTo>
                    <a:pt x="2852" y="6820"/>
                  </a:lnTo>
                  <a:lnTo>
                    <a:pt x="2684" y="6788"/>
                  </a:lnTo>
                  <a:lnTo>
                    <a:pt x="2519" y="6747"/>
                  </a:lnTo>
                  <a:lnTo>
                    <a:pt x="2357" y="6699"/>
                  </a:lnTo>
                  <a:lnTo>
                    <a:pt x="2200" y="6643"/>
                  </a:lnTo>
                  <a:lnTo>
                    <a:pt x="2046" y="6578"/>
                  </a:lnTo>
                  <a:lnTo>
                    <a:pt x="1896" y="6507"/>
                  </a:lnTo>
                  <a:lnTo>
                    <a:pt x="1750" y="6429"/>
                  </a:lnTo>
                  <a:lnTo>
                    <a:pt x="1609" y="6342"/>
                  </a:lnTo>
                  <a:lnTo>
                    <a:pt x="1472" y="6251"/>
                  </a:lnTo>
                  <a:lnTo>
                    <a:pt x="1341" y="6152"/>
                  </a:lnTo>
                  <a:lnTo>
                    <a:pt x="1214" y="6047"/>
                  </a:lnTo>
                  <a:lnTo>
                    <a:pt x="1091" y="5937"/>
                  </a:lnTo>
                  <a:lnTo>
                    <a:pt x="976" y="5820"/>
                  </a:lnTo>
                  <a:lnTo>
                    <a:pt x="865" y="5697"/>
                  </a:lnTo>
                  <a:lnTo>
                    <a:pt x="759" y="5570"/>
                  </a:lnTo>
                  <a:lnTo>
                    <a:pt x="659" y="5439"/>
                  </a:lnTo>
                  <a:lnTo>
                    <a:pt x="566" y="5302"/>
                  </a:lnTo>
                  <a:lnTo>
                    <a:pt x="480" y="5161"/>
                  </a:lnTo>
                  <a:lnTo>
                    <a:pt x="400" y="5016"/>
                  </a:lnTo>
                  <a:lnTo>
                    <a:pt x="326" y="4868"/>
                  </a:lnTo>
                  <a:lnTo>
                    <a:pt x="260" y="4715"/>
                  </a:lnTo>
                  <a:lnTo>
                    <a:pt x="200" y="4559"/>
                  </a:lnTo>
                  <a:lnTo>
                    <a:pt x="148" y="4400"/>
                  </a:lnTo>
                  <a:lnTo>
                    <a:pt x="104" y="4239"/>
                  </a:lnTo>
                  <a:lnTo>
                    <a:pt x="67" y="4074"/>
                  </a:lnTo>
                  <a:lnTo>
                    <a:pt x="38" y="3908"/>
                  </a:lnTo>
                  <a:lnTo>
                    <a:pt x="17" y="3739"/>
                  </a:lnTo>
                  <a:lnTo>
                    <a:pt x="4" y="3568"/>
                  </a:lnTo>
                  <a:lnTo>
                    <a:pt x="0" y="3395"/>
                  </a:lnTo>
                  <a:lnTo>
                    <a:pt x="4" y="3224"/>
                  </a:lnTo>
                  <a:lnTo>
                    <a:pt x="17" y="3053"/>
                  </a:lnTo>
                  <a:lnTo>
                    <a:pt x="38" y="2885"/>
                  </a:lnTo>
                  <a:lnTo>
                    <a:pt x="68" y="2720"/>
                  </a:lnTo>
                  <a:lnTo>
                    <a:pt x="105" y="2558"/>
                  </a:lnTo>
                  <a:lnTo>
                    <a:pt x="150" y="2398"/>
                  </a:lnTo>
                  <a:lnTo>
                    <a:pt x="204" y="2240"/>
                  </a:lnTo>
                  <a:lnTo>
                    <a:pt x="264" y="2087"/>
                  </a:lnTo>
                  <a:lnTo>
                    <a:pt x="332" y="1938"/>
                  </a:lnTo>
                  <a:lnTo>
                    <a:pt x="407" y="1791"/>
                  </a:lnTo>
                  <a:lnTo>
                    <a:pt x="487" y="1649"/>
                  </a:lnTo>
                  <a:lnTo>
                    <a:pt x="576" y="1511"/>
                  </a:lnTo>
                  <a:lnTo>
                    <a:pt x="670" y="1378"/>
                  </a:lnTo>
                  <a:lnTo>
                    <a:pt x="770" y="1248"/>
                  </a:lnTo>
                  <a:lnTo>
                    <a:pt x="877" y="1125"/>
                  </a:lnTo>
                  <a:lnTo>
                    <a:pt x="989" y="1007"/>
                  </a:lnTo>
                  <a:lnTo>
                    <a:pt x="1108" y="894"/>
                  </a:lnTo>
                  <a:lnTo>
                    <a:pt x="1232" y="786"/>
                  </a:lnTo>
                  <a:lnTo>
                    <a:pt x="1360" y="684"/>
                  </a:lnTo>
                  <a:lnTo>
                    <a:pt x="1494" y="589"/>
                  </a:lnTo>
                  <a:lnTo>
                    <a:pt x="1633" y="499"/>
                  </a:lnTo>
                  <a:lnTo>
                    <a:pt x="1776" y="416"/>
                  </a:lnTo>
                  <a:lnTo>
                    <a:pt x="1923" y="340"/>
                  </a:lnTo>
                  <a:lnTo>
                    <a:pt x="2075" y="272"/>
                  </a:lnTo>
                  <a:lnTo>
                    <a:pt x="2232" y="210"/>
                  </a:lnTo>
                  <a:lnTo>
                    <a:pt x="2391" y="156"/>
                  </a:lnTo>
                  <a:lnTo>
                    <a:pt x="2555" y="109"/>
                  </a:lnTo>
                  <a:lnTo>
                    <a:pt x="2722" y="71"/>
                  </a:lnTo>
                  <a:lnTo>
                    <a:pt x="2892" y="41"/>
                  </a:lnTo>
                  <a:lnTo>
                    <a:pt x="3066" y="19"/>
                  </a:lnTo>
                  <a:lnTo>
                    <a:pt x="3242" y="5"/>
                  </a:lnTo>
                  <a:lnTo>
                    <a:pt x="3421" y="0"/>
                  </a:lnTo>
                  <a:lnTo>
                    <a:pt x="3600" y="5"/>
                  </a:lnTo>
                  <a:lnTo>
                    <a:pt x="3775" y="19"/>
                  </a:lnTo>
                  <a:lnTo>
                    <a:pt x="3949" y="41"/>
                  </a:lnTo>
                  <a:lnTo>
                    <a:pt x="4120" y="72"/>
                  </a:lnTo>
                  <a:lnTo>
                    <a:pt x="4287" y="110"/>
                  </a:lnTo>
                  <a:lnTo>
                    <a:pt x="4451" y="158"/>
                  </a:lnTo>
                  <a:lnTo>
                    <a:pt x="4611" y="212"/>
                  </a:lnTo>
                  <a:lnTo>
                    <a:pt x="4767" y="275"/>
                  </a:lnTo>
                  <a:lnTo>
                    <a:pt x="4920" y="344"/>
                  </a:lnTo>
                  <a:lnTo>
                    <a:pt x="5069" y="421"/>
                  </a:lnTo>
                  <a:lnTo>
                    <a:pt x="5212" y="505"/>
                  </a:lnTo>
                  <a:lnTo>
                    <a:pt x="5351" y="596"/>
                  </a:lnTo>
                  <a:lnTo>
                    <a:pt x="5486" y="693"/>
                  </a:lnTo>
                  <a:lnTo>
                    <a:pt x="5615" y="796"/>
                  </a:lnTo>
                  <a:lnTo>
                    <a:pt x="5739" y="905"/>
                  </a:lnTo>
                  <a:lnTo>
                    <a:pt x="5858" y="1019"/>
                  </a:lnTo>
                  <a:lnTo>
                    <a:pt x="5971" y="1141"/>
                  </a:lnTo>
                  <a:lnTo>
                    <a:pt x="6078" y="1267"/>
                  </a:lnTo>
                  <a:lnTo>
                    <a:pt x="6180" y="1397"/>
                  </a:lnTo>
                  <a:lnTo>
                    <a:pt x="6274" y="1533"/>
                  </a:lnTo>
                  <a:lnTo>
                    <a:pt x="6362" y="1673"/>
                  </a:lnTo>
                  <a:lnTo>
                    <a:pt x="6445" y="1819"/>
                  </a:lnTo>
                  <a:lnTo>
                    <a:pt x="6520" y="1968"/>
                  </a:lnTo>
                  <a:lnTo>
                    <a:pt x="6588" y="2122"/>
                  </a:lnTo>
                  <a:lnTo>
                    <a:pt x="6648" y="2279"/>
                  </a:lnTo>
                  <a:lnTo>
                    <a:pt x="6701" y="2440"/>
                  </a:lnTo>
                  <a:lnTo>
                    <a:pt x="6747" y="2604"/>
                  </a:lnTo>
                  <a:lnTo>
                    <a:pt x="6785" y="2771"/>
                  </a:lnTo>
                  <a:lnTo>
                    <a:pt x="6814" y="2941"/>
                  </a:lnTo>
                  <a:lnTo>
                    <a:pt x="6836" y="3113"/>
                  </a:lnTo>
                  <a:lnTo>
                    <a:pt x="6849" y="3289"/>
                  </a:lnTo>
                  <a:lnTo>
                    <a:pt x="6854" y="3466"/>
                  </a:lnTo>
                  <a:lnTo>
                    <a:pt x="6854" y="3538"/>
                  </a:lnTo>
                  <a:lnTo>
                    <a:pt x="6852" y="3610"/>
                  </a:lnTo>
                  <a:lnTo>
                    <a:pt x="6847" y="3681"/>
                  </a:lnTo>
                  <a:lnTo>
                    <a:pt x="6840" y="3752"/>
                  </a:lnTo>
                  <a:lnTo>
                    <a:pt x="6832" y="3824"/>
                  </a:lnTo>
                  <a:lnTo>
                    <a:pt x="6823" y="3894"/>
                  </a:lnTo>
                  <a:lnTo>
                    <a:pt x="6812" y="3964"/>
                  </a:lnTo>
                  <a:lnTo>
                    <a:pt x="6798" y="4035"/>
                  </a:lnTo>
                  <a:lnTo>
                    <a:pt x="6785" y="4104"/>
                  </a:lnTo>
                  <a:lnTo>
                    <a:pt x="6769" y="4172"/>
                  </a:lnTo>
                  <a:lnTo>
                    <a:pt x="6752" y="4240"/>
                  </a:lnTo>
                  <a:lnTo>
                    <a:pt x="6734" y="4307"/>
                  </a:lnTo>
                  <a:lnTo>
                    <a:pt x="6715" y="4372"/>
                  </a:lnTo>
                  <a:lnTo>
                    <a:pt x="6695" y="4436"/>
                  </a:lnTo>
                  <a:lnTo>
                    <a:pt x="6674" y="4499"/>
                  </a:lnTo>
                  <a:lnTo>
                    <a:pt x="6653" y="4562"/>
                  </a:lnTo>
                  <a:lnTo>
                    <a:pt x="6631" y="4622"/>
                  </a:lnTo>
                  <a:lnTo>
                    <a:pt x="6608" y="4681"/>
                  </a:lnTo>
                  <a:lnTo>
                    <a:pt x="6585" y="4737"/>
                  </a:lnTo>
                  <a:lnTo>
                    <a:pt x="6563" y="4793"/>
                  </a:lnTo>
                  <a:lnTo>
                    <a:pt x="6539" y="4847"/>
                  </a:lnTo>
                  <a:lnTo>
                    <a:pt x="6516" y="4898"/>
                  </a:lnTo>
                  <a:lnTo>
                    <a:pt x="6492" y="4948"/>
                  </a:lnTo>
                  <a:lnTo>
                    <a:pt x="6470" y="4996"/>
                  </a:lnTo>
                  <a:lnTo>
                    <a:pt x="6447" y="5041"/>
                  </a:lnTo>
                  <a:lnTo>
                    <a:pt x="6424" y="5084"/>
                  </a:lnTo>
                  <a:lnTo>
                    <a:pt x="6402" y="5124"/>
                  </a:lnTo>
                  <a:lnTo>
                    <a:pt x="6381" y="5162"/>
                  </a:lnTo>
                  <a:lnTo>
                    <a:pt x="6360" y="5198"/>
                  </a:lnTo>
                  <a:lnTo>
                    <a:pt x="6341" y="5230"/>
                  </a:lnTo>
                  <a:lnTo>
                    <a:pt x="6321" y="5260"/>
                  </a:lnTo>
                  <a:lnTo>
                    <a:pt x="6303" y="5287"/>
                  </a:lnTo>
                  <a:close/>
                </a:path>
              </a:pathLst>
            </a:custGeom>
            <a:solidFill>
              <a:srgbClr val="FFFFFF"/>
            </a:solidFill>
            <a:ln w="9525">
              <a:noFill/>
              <a:round/>
              <a:headEnd/>
              <a:tailEnd/>
            </a:ln>
          </p:spPr>
          <p:txBody>
            <a:bodyPr/>
            <a:lstStyle/>
            <a:p>
              <a:endParaRPr lang="en-US">
                <a:solidFill>
                  <a:srgbClr val="000000"/>
                </a:solidFill>
              </a:endParaRPr>
            </a:p>
          </p:txBody>
        </p:sp>
      </p:grpSp>
      <p:sp>
        <p:nvSpPr>
          <p:cNvPr id="9" name="Title 1"/>
          <p:cNvSpPr txBox="1">
            <a:spLocks/>
          </p:cNvSpPr>
          <p:nvPr/>
        </p:nvSpPr>
        <p:spPr bwMode="auto">
          <a:xfrm>
            <a:off x="2146995" y="643684"/>
            <a:ext cx="5663505"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Calibri" pitchFamily="34" charset="0"/>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AU" sz="4800" kern="0" dirty="0">
                <a:solidFill>
                  <a:srgbClr val="59A69E"/>
                </a:solidFill>
              </a:rPr>
              <a:t>Overview</a:t>
            </a:r>
          </a:p>
        </p:txBody>
      </p:sp>
      <p:sp>
        <p:nvSpPr>
          <p:cNvPr id="10" name="TextBox 9"/>
          <p:cNvSpPr txBox="1"/>
          <p:nvPr/>
        </p:nvSpPr>
        <p:spPr>
          <a:xfrm>
            <a:off x="2146994" y="1746251"/>
            <a:ext cx="5295900" cy="4678204"/>
          </a:xfrm>
          <a:prstGeom prst="rect">
            <a:avLst/>
          </a:prstGeom>
          <a:noFill/>
        </p:spPr>
        <p:txBody>
          <a:bodyPr wrap="square" rtlCol="0">
            <a:spAutoFit/>
          </a:bodyPr>
          <a:lstStyle/>
          <a:p>
            <a:pPr marL="342900" indent="-342900">
              <a:buFont typeface="Arial" panose="020B0604020202020204" pitchFamily="34" charset="0"/>
              <a:buChar char="•"/>
            </a:pPr>
            <a:r>
              <a:rPr lang="en-AU" sz="2800" dirty="0"/>
              <a:t>Options  available after 2017</a:t>
            </a:r>
          </a:p>
          <a:p>
            <a:pPr marL="342900" indent="-342900">
              <a:buFont typeface="Arial" panose="020B0604020202020204" pitchFamily="34" charset="0"/>
              <a:buChar char="•"/>
            </a:pPr>
            <a:r>
              <a:rPr lang="en-AU" sz="2800" dirty="0" smtClean="0"/>
              <a:t>Questions</a:t>
            </a:r>
            <a:endParaRPr lang="en-AU" sz="2800" dirty="0"/>
          </a:p>
          <a:p>
            <a:endParaRPr lang="en-AU" sz="2800" dirty="0" smtClean="0"/>
          </a:p>
          <a:p>
            <a:endParaRPr lang="en-AU" sz="2800" dirty="0" smtClean="0"/>
          </a:p>
          <a:p>
            <a:r>
              <a:rPr lang="en-AU" sz="2800" dirty="0" smtClean="0"/>
              <a:t>Course </a:t>
            </a:r>
            <a:r>
              <a:rPr lang="en-AU" sz="2800" dirty="0"/>
              <a:t>progression handouts will be available for collection at the end of the forum</a:t>
            </a:r>
          </a:p>
          <a:p>
            <a:endParaRPr lang="en-AU" sz="2800" dirty="0" smtClean="0"/>
          </a:p>
          <a:p>
            <a:r>
              <a:rPr lang="en-AU" sz="2800" dirty="0" smtClean="0"/>
              <a:t>PowerPoint </a:t>
            </a:r>
            <a:r>
              <a:rPr lang="en-AU" sz="2800" dirty="0"/>
              <a:t>presentation will be emailed</a:t>
            </a:r>
          </a:p>
          <a:p>
            <a:pPr marL="285750" indent="-285750">
              <a:buFont typeface="Arial" charset="0"/>
              <a:buChar char="•"/>
            </a:pPr>
            <a:endParaRPr lang="en-US" dirty="0"/>
          </a:p>
        </p:txBody>
      </p:sp>
    </p:spTree>
    <p:extLst>
      <p:ext uri="{BB962C8B-B14F-4D97-AF65-F5344CB8AC3E}">
        <p14:creationId xmlns:p14="http://schemas.microsoft.com/office/powerpoint/2010/main" val="541241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63"/>
            <a:ext cx="10515600" cy="1040369"/>
          </a:xfrm>
        </p:spPr>
        <p:txBody>
          <a:bodyPr/>
          <a:lstStyle/>
          <a:p>
            <a:r>
              <a:rPr lang="en-AU" b="1" dirty="0" smtClean="0">
                <a:solidFill>
                  <a:srgbClr val="59A69E"/>
                </a:solidFill>
              </a:rPr>
              <a:t>Your options beyond 2017</a:t>
            </a:r>
            <a:endParaRPr lang="en-US" b="1" dirty="0">
              <a:solidFill>
                <a:srgbClr val="59A69E"/>
              </a:solidFill>
            </a:endParaRPr>
          </a:p>
        </p:txBody>
      </p:sp>
      <p:sp>
        <p:nvSpPr>
          <p:cNvPr id="5" name="Content Placeholder 4"/>
          <p:cNvSpPr>
            <a:spLocks noGrp="1"/>
          </p:cNvSpPr>
          <p:nvPr>
            <p:ph idx="1"/>
          </p:nvPr>
        </p:nvSpPr>
        <p:spPr>
          <a:xfrm>
            <a:off x="838200" y="1108932"/>
            <a:ext cx="10515600" cy="5679046"/>
          </a:xfrm>
        </p:spPr>
        <p:txBody>
          <a:bodyPr>
            <a:normAutofit fontScale="55000" lnSpcReduction="20000"/>
          </a:bodyPr>
          <a:lstStyle/>
          <a:p>
            <a:pPr marL="514350" indent="-514350">
              <a:buFont typeface="+mj-lt"/>
              <a:buAutoNum type="arabicPeriod"/>
            </a:pPr>
            <a:r>
              <a:rPr lang="en-AU" sz="3800" dirty="0" smtClean="0"/>
              <a:t>Transfer to QUT’s Kelvin Grove campus, complete your studies with QUT and obtain a QUT degree.</a:t>
            </a:r>
          </a:p>
          <a:p>
            <a:pPr marL="514350" indent="-514350">
              <a:buFont typeface="+mj-lt"/>
              <a:buAutoNum type="arabicPeriod"/>
            </a:pPr>
            <a:endParaRPr lang="en-AU" sz="3800" dirty="0" smtClean="0"/>
          </a:p>
          <a:p>
            <a:pPr marL="514350" indent="-514350">
              <a:buFont typeface="+mj-lt"/>
              <a:buAutoNum type="arabicPeriod"/>
            </a:pPr>
            <a:r>
              <a:rPr lang="en-US" sz="3800" dirty="0" smtClean="0"/>
              <a:t>If </a:t>
            </a:r>
            <a:r>
              <a:rPr lang="en-US" sz="3800" dirty="0"/>
              <a:t>you have completed 96 credit points with QUT by the beginning of Semester 1, 2018 and you wish to remain at the Caboolture Campus, you will be eligible to obtain a QUT degree cross-institutionally, whereby QUT grants advanced standing towards your QUT degree for any units taught by USC. </a:t>
            </a:r>
            <a:endParaRPr lang="en-US" sz="3800" dirty="0" smtClean="0"/>
          </a:p>
          <a:p>
            <a:pPr marL="514350" indent="-514350">
              <a:buFont typeface="+mj-lt"/>
              <a:buAutoNum type="arabicPeriod"/>
            </a:pPr>
            <a:endParaRPr lang="en-US" sz="3800" dirty="0" smtClean="0"/>
          </a:p>
          <a:p>
            <a:pPr marL="514350" indent="-514350">
              <a:buFont typeface="+mj-lt"/>
              <a:buAutoNum type="arabicPeriod"/>
            </a:pPr>
            <a:r>
              <a:rPr lang="en-US" sz="3800" dirty="0" smtClean="0"/>
              <a:t>If </a:t>
            </a:r>
            <a:r>
              <a:rPr lang="en-US" sz="3800" dirty="0"/>
              <a:t>you decide to remain at the Caboolture campus from Semester 1, 2018 and by that point you have NOT YET completed 96 credit </a:t>
            </a:r>
            <a:r>
              <a:rPr lang="en-US" sz="3800" dirty="0" smtClean="0"/>
              <a:t>points </a:t>
            </a:r>
            <a:r>
              <a:rPr lang="en-US" sz="3800" dirty="0"/>
              <a:t>but you wish to obtain a QUT degree, you will be supported to complete 96 credit points with QUT by the end of 2018.  After you have obtained 96 credit points, QUT will grant advanced standing towards your QUT degree for any units taught cross-institutionally by </a:t>
            </a:r>
            <a:r>
              <a:rPr lang="en-US" sz="3800" dirty="0" smtClean="0"/>
              <a:t>USC. If </a:t>
            </a:r>
            <a:r>
              <a:rPr lang="en-US" sz="3800" dirty="0"/>
              <a:t>it seems unlikely that you will complete 96 credit points by the end of 2018, your options will be discussed with you before that point</a:t>
            </a:r>
            <a:r>
              <a:rPr lang="en-US" sz="3800" dirty="0" smtClean="0"/>
              <a:t>.</a:t>
            </a:r>
          </a:p>
          <a:p>
            <a:pPr marL="514350" indent="-514350">
              <a:buFont typeface="+mj-lt"/>
              <a:buAutoNum type="arabicPeriod"/>
            </a:pPr>
            <a:endParaRPr lang="en-US" sz="3800" dirty="0" smtClean="0"/>
          </a:p>
          <a:p>
            <a:pPr marL="514350" indent="-514350">
              <a:buFont typeface="+mj-lt"/>
              <a:buAutoNum type="arabicPeriod"/>
            </a:pPr>
            <a:r>
              <a:rPr lang="en-US" sz="3800" dirty="0" smtClean="0"/>
              <a:t>Transfer to USC and obtain a USC degree either at Caboolture or another USC Campus that offers Initial Teacher Education degrees.</a:t>
            </a:r>
            <a:endParaRPr lang="en-AU" sz="3800" dirty="0"/>
          </a:p>
          <a:p>
            <a:pPr marL="514350" indent="-514350">
              <a:buFont typeface="+mj-lt"/>
              <a:buAutoNum type="arabicPeriod"/>
            </a:pPr>
            <a:endParaRPr lang="en-AU" dirty="0" smtClean="0"/>
          </a:p>
        </p:txBody>
      </p:sp>
    </p:spTree>
    <p:extLst>
      <p:ext uri="{BB962C8B-B14F-4D97-AF65-F5344CB8AC3E}">
        <p14:creationId xmlns:p14="http://schemas.microsoft.com/office/powerpoint/2010/main" val="4257925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12 EDU UG2017 pptx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 Box 24"/>
          <p:cNvSpPr txBox="1">
            <a:spLocks noChangeArrowheads="1"/>
          </p:cNvSpPr>
          <p:nvPr/>
        </p:nvSpPr>
        <p:spPr bwMode="auto">
          <a:xfrm>
            <a:off x="9269413" y="6635610"/>
            <a:ext cx="1427162" cy="215444"/>
          </a:xfrm>
          <a:prstGeom prst="rect">
            <a:avLst/>
          </a:prstGeom>
          <a:noFill/>
          <a:ln w="9525">
            <a:noFill/>
            <a:miter lim="800000"/>
            <a:headEnd/>
            <a:tailEnd/>
          </a:ln>
        </p:spPr>
        <p:txBody>
          <a:bodyPr>
            <a:spAutoFit/>
          </a:bodyPr>
          <a:lstStyle/>
          <a:p>
            <a:pPr algn="r">
              <a:spcBef>
                <a:spcPct val="50000"/>
              </a:spcBef>
            </a:pPr>
            <a:r>
              <a:rPr lang="en-AU" sz="800" b="1" dirty="0">
                <a:solidFill>
                  <a:srgbClr val="000000"/>
                </a:solidFill>
              </a:rPr>
              <a:t>CRICOS No. 00213J</a:t>
            </a:r>
          </a:p>
        </p:txBody>
      </p:sp>
      <p:grpSp>
        <p:nvGrpSpPr>
          <p:cNvPr id="4" name="Group 3"/>
          <p:cNvGrpSpPr>
            <a:grpSpLocks/>
          </p:cNvGrpSpPr>
          <p:nvPr/>
        </p:nvGrpSpPr>
        <p:grpSpPr bwMode="auto">
          <a:xfrm>
            <a:off x="10013950" y="187327"/>
            <a:ext cx="463550" cy="463550"/>
            <a:chOff x="5264" y="50"/>
            <a:chExt cx="292" cy="292"/>
          </a:xfrm>
        </p:grpSpPr>
        <p:sp>
          <p:nvSpPr>
            <p:cNvPr id="5" name="Rectangle 4"/>
            <p:cNvSpPr>
              <a:spLocks noChangeArrowheads="1"/>
            </p:cNvSpPr>
            <p:nvPr/>
          </p:nvSpPr>
          <p:spPr bwMode="auto">
            <a:xfrm>
              <a:off x="5264" y="50"/>
              <a:ext cx="292" cy="292"/>
            </a:xfrm>
            <a:prstGeom prst="rect">
              <a:avLst/>
            </a:prstGeom>
            <a:solidFill>
              <a:schemeClr val="tx1"/>
            </a:solidFill>
            <a:ln w="9525">
              <a:noFill/>
              <a:miter lim="800000"/>
              <a:headEnd/>
              <a:tailEnd/>
            </a:ln>
          </p:spPr>
          <p:txBody>
            <a:bodyPr/>
            <a:lstStyle/>
            <a:p>
              <a:endParaRPr lang="en-US">
                <a:solidFill>
                  <a:srgbClr val="000000"/>
                </a:solidFill>
              </a:endParaRPr>
            </a:p>
          </p:txBody>
        </p:sp>
        <p:sp>
          <p:nvSpPr>
            <p:cNvPr id="6" name="Freeform 5"/>
            <p:cNvSpPr>
              <a:spLocks/>
            </p:cNvSpPr>
            <p:nvPr/>
          </p:nvSpPr>
          <p:spPr bwMode="auto">
            <a:xfrm>
              <a:off x="5392" y="78"/>
              <a:ext cx="82" cy="109"/>
            </a:xfrm>
            <a:custGeom>
              <a:avLst/>
              <a:gdLst>
                <a:gd name="T0" fmla="*/ 0 w 5107"/>
                <a:gd name="T1" fmla="*/ 0 h 6787"/>
                <a:gd name="T2" fmla="*/ 0 w 5107"/>
                <a:gd name="T3" fmla="*/ 0 h 6787"/>
                <a:gd name="T4" fmla="*/ 0 w 5107"/>
                <a:gd name="T5" fmla="*/ 0 h 6787"/>
                <a:gd name="T6" fmla="*/ 0 w 5107"/>
                <a:gd name="T7" fmla="*/ 0 h 6787"/>
                <a:gd name="T8" fmla="*/ 0 w 5107"/>
                <a:gd name="T9" fmla="*/ 0 h 6787"/>
                <a:gd name="T10" fmla="*/ 0 w 5107"/>
                <a:gd name="T11" fmla="*/ 0 h 6787"/>
                <a:gd name="T12" fmla="*/ 0 w 5107"/>
                <a:gd name="T13" fmla="*/ 0 h 6787"/>
                <a:gd name="T14" fmla="*/ 0 w 5107"/>
                <a:gd name="T15" fmla="*/ 0 h 6787"/>
                <a:gd name="T16" fmla="*/ 0 w 5107"/>
                <a:gd name="T17" fmla="*/ 0 h 6787"/>
                <a:gd name="T18" fmla="*/ 0 w 5107"/>
                <a:gd name="T19" fmla="*/ 0 h 6787"/>
                <a:gd name="T20" fmla="*/ 0 w 5107"/>
                <a:gd name="T21" fmla="*/ 0 h 6787"/>
                <a:gd name="T22" fmla="*/ 0 w 5107"/>
                <a:gd name="T23" fmla="*/ 0 h 6787"/>
                <a:gd name="T24" fmla="*/ 0 w 5107"/>
                <a:gd name="T25" fmla="*/ 0 h 6787"/>
                <a:gd name="T26" fmla="*/ 0 w 5107"/>
                <a:gd name="T27" fmla="*/ 0 h 6787"/>
                <a:gd name="T28" fmla="*/ 0 w 5107"/>
                <a:gd name="T29" fmla="*/ 0 h 6787"/>
                <a:gd name="T30" fmla="*/ 0 w 5107"/>
                <a:gd name="T31" fmla="*/ 0 h 6787"/>
                <a:gd name="T32" fmla="*/ 0 w 5107"/>
                <a:gd name="T33" fmla="*/ 0 h 6787"/>
                <a:gd name="T34" fmla="*/ 0 w 5107"/>
                <a:gd name="T35" fmla="*/ 0 h 6787"/>
                <a:gd name="T36" fmla="*/ 0 w 5107"/>
                <a:gd name="T37" fmla="*/ 0 h 6787"/>
                <a:gd name="T38" fmla="*/ 0 w 5107"/>
                <a:gd name="T39" fmla="*/ 0 h 6787"/>
                <a:gd name="T40" fmla="*/ 0 w 5107"/>
                <a:gd name="T41" fmla="*/ 0 h 6787"/>
                <a:gd name="T42" fmla="*/ 0 w 5107"/>
                <a:gd name="T43" fmla="*/ 0 h 6787"/>
                <a:gd name="T44" fmla="*/ 0 w 5107"/>
                <a:gd name="T45" fmla="*/ 0 h 6787"/>
                <a:gd name="T46" fmla="*/ 0 w 5107"/>
                <a:gd name="T47" fmla="*/ 0 h 6787"/>
                <a:gd name="T48" fmla="*/ 0 w 5107"/>
                <a:gd name="T49" fmla="*/ 0 h 6787"/>
                <a:gd name="T50" fmla="*/ 0 w 5107"/>
                <a:gd name="T51" fmla="*/ 0 h 6787"/>
                <a:gd name="T52" fmla="*/ 0 w 5107"/>
                <a:gd name="T53" fmla="*/ 0 h 6787"/>
                <a:gd name="T54" fmla="*/ 0 w 5107"/>
                <a:gd name="T55" fmla="*/ 0 h 6787"/>
                <a:gd name="T56" fmla="*/ 0 w 5107"/>
                <a:gd name="T57" fmla="*/ 0 h 6787"/>
                <a:gd name="T58" fmla="*/ 0 w 5107"/>
                <a:gd name="T59" fmla="*/ 0 h 6787"/>
                <a:gd name="T60" fmla="*/ 0 w 5107"/>
                <a:gd name="T61" fmla="*/ 0 h 6787"/>
                <a:gd name="T62" fmla="*/ 0 w 5107"/>
                <a:gd name="T63" fmla="*/ 0 h 6787"/>
                <a:gd name="T64" fmla="*/ 0 w 5107"/>
                <a:gd name="T65" fmla="*/ 0 h 6787"/>
                <a:gd name="T66" fmla="*/ 0 w 5107"/>
                <a:gd name="T67" fmla="*/ 0 h 6787"/>
                <a:gd name="T68" fmla="*/ 0 w 5107"/>
                <a:gd name="T69" fmla="*/ 0 h 6787"/>
                <a:gd name="T70" fmla="*/ 0 w 5107"/>
                <a:gd name="T71" fmla="*/ 0 h 6787"/>
                <a:gd name="T72" fmla="*/ 0 w 5107"/>
                <a:gd name="T73" fmla="*/ 0 h 6787"/>
                <a:gd name="T74" fmla="*/ 0 w 5107"/>
                <a:gd name="T75" fmla="*/ 0 h 6787"/>
                <a:gd name="T76" fmla="*/ 0 w 5107"/>
                <a:gd name="T77" fmla="*/ 0 h 6787"/>
                <a:gd name="T78" fmla="*/ 0 w 5107"/>
                <a:gd name="T79" fmla="*/ 0 h 6787"/>
                <a:gd name="T80" fmla="*/ 0 w 5107"/>
                <a:gd name="T81" fmla="*/ 0 h 6787"/>
                <a:gd name="T82" fmla="*/ 0 w 5107"/>
                <a:gd name="T83" fmla="*/ 0 h 6787"/>
                <a:gd name="T84" fmla="*/ 0 w 5107"/>
                <a:gd name="T85" fmla="*/ 0 h 6787"/>
                <a:gd name="T86" fmla="*/ 0 w 5107"/>
                <a:gd name="T87" fmla="*/ 0 h 6787"/>
                <a:gd name="T88" fmla="*/ 0 w 5107"/>
                <a:gd name="T89" fmla="*/ 0 h 6787"/>
                <a:gd name="T90" fmla="*/ 0 w 5107"/>
                <a:gd name="T91" fmla="*/ 0 h 6787"/>
                <a:gd name="T92" fmla="*/ 0 w 5107"/>
                <a:gd name="T93" fmla="*/ 0 h 6787"/>
                <a:gd name="T94" fmla="*/ 0 w 5107"/>
                <a:gd name="T95" fmla="*/ 0 h 6787"/>
                <a:gd name="T96" fmla="*/ 0 w 5107"/>
                <a:gd name="T97" fmla="*/ 0 h 6787"/>
                <a:gd name="T98" fmla="*/ 0 w 5107"/>
                <a:gd name="T99" fmla="*/ 0 h 6787"/>
                <a:gd name="T100" fmla="*/ 0 w 5107"/>
                <a:gd name="T101" fmla="*/ 0 h 6787"/>
                <a:gd name="T102" fmla="*/ 0 w 5107"/>
                <a:gd name="T103" fmla="*/ 0 h 6787"/>
                <a:gd name="T104" fmla="*/ 0 w 5107"/>
                <a:gd name="T105" fmla="*/ 0 h 67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7"/>
                <a:gd name="T160" fmla="*/ 0 h 6787"/>
                <a:gd name="T161" fmla="*/ 5107 w 5107"/>
                <a:gd name="T162" fmla="*/ 6787 h 67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7" h="6787">
                  <a:moveTo>
                    <a:pt x="0" y="0"/>
                  </a:moveTo>
                  <a:lnTo>
                    <a:pt x="0" y="52"/>
                  </a:lnTo>
                  <a:lnTo>
                    <a:pt x="0" y="200"/>
                  </a:lnTo>
                  <a:lnTo>
                    <a:pt x="0" y="431"/>
                  </a:lnTo>
                  <a:lnTo>
                    <a:pt x="0" y="731"/>
                  </a:lnTo>
                  <a:lnTo>
                    <a:pt x="1" y="1087"/>
                  </a:lnTo>
                  <a:lnTo>
                    <a:pt x="1" y="1484"/>
                  </a:lnTo>
                  <a:lnTo>
                    <a:pt x="1" y="1912"/>
                  </a:lnTo>
                  <a:lnTo>
                    <a:pt x="1" y="2355"/>
                  </a:lnTo>
                  <a:lnTo>
                    <a:pt x="1" y="2802"/>
                  </a:lnTo>
                  <a:lnTo>
                    <a:pt x="3" y="3236"/>
                  </a:lnTo>
                  <a:lnTo>
                    <a:pt x="3" y="3647"/>
                  </a:lnTo>
                  <a:lnTo>
                    <a:pt x="3" y="4020"/>
                  </a:lnTo>
                  <a:lnTo>
                    <a:pt x="3" y="4342"/>
                  </a:lnTo>
                  <a:lnTo>
                    <a:pt x="3" y="4600"/>
                  </a:lnTo>
                  <a:lnTo>
                    <a:pt x="3" y="4781"/>
                  </a:lnTo>
                  <a:lnTo>
                    <a:pt x="3" y="4870"/>
                  </a:lnTo>
                  <a:lnTo>
                    <a:pt x="4" y="4905"/>
                  </a:lnTo>
                  <a:lnTo>
                    <a:pt x="8" y="4948"/>
                  </a:lnTo>
                  <a:lnTo>
                    <a:pt x="15" y="4996"/>
                  </a:lnTo>
                  <a:lnTo>
                    <a:pt x="25" y="5050"/>
                  </a:lnTo>
                  <a:lnTo>
                    <a:pt x="39" y="5111"/>
                  </a:lnTo>
                  <a:lnTo>
                    <a:pt x="56" y="5174"/>
                  </a:lnTo>
                  <a:lnTo>
                    <a:pt x="77" y="5242"/>
                  </a:lnTo>
                  <a:lnTo>
                    <a:pt x="102" y="5315"/>
                  </a:lnTo>
                  <a:lnTo>
                    <a:pt x="132" y="5389"/>
                  </a:lnTo>
                  <a:lnTo>
                    <a:pt x="166" y="5466"/>
                  </a:lnTo>
                  <a:lnTo>
                    <a:pt x="205" y="5546"/>
                  </a:lnTo>
                  <a:lnTo>
                    <a:pt x="250" y="5627"/>
                  </a:lnTo>
                  <a:lnTo>
                    <a:pt x="300" y="5709"/>
                  </a:lnTo>
                  <a:lnTo>
                    <a:pt x="355" y="5792"/>
                  </a:lnTo>
                  <a:lnTo>
                    <a:pt x="416" y="5875"/>
                  </a:lnTo>
                  <a:lnTo>
                    <a:pt x="483" y="5957"/>
                  </a:lnTo>
                  <a:lnTo>
                    <a:pt x="557" y="6039"/>
                  </a:lnTo>
                  <a:lnTo>
                    <a:pt x="637" y="6118"/>
                  </a:lnTo>
                  <a:lnTo>
                    <a:pt x="725" y="6196"/>
                  </a:lnTo>
                  <a:lnTo>
                    <a:pt x="819" y="6271"/>
                  </a:lnTo>
                  <a:lnTo>
                    <a:pt x="920" y="6343"/>
                  </a:lnTo>
                  <a:lnTo>
                    <a:pt x="1030" y="6412"/>
                  </a:lnTo>
                  <a:lnTo>
                    <a:pt x="1146" y="6476"/>
                  </a:lnTo>
                  <a:lnTo>
                    <a:pt x="1271" y="6536"/>
                  </a:lnTo>
                  <a:lnTo>
                    <a:pt x="1405" y="6591"/>
                  </a:lnTo>
                  <a:lnTo>
                    <a:pt x="1546" y="6640"/>
                  </a:lnTo>
                  <a:lnTo>
                    <a:pt x="1697" y="6683"/>
                  </a:lnTo>
                  <a:lnTo>
                    <a:pt x="1857" y="6719"/>
                  </a:lnTo>
                  <a:lnTo>
                    <a:pt x="2026" y="6748"/>
                  </a:lnTo>
                  <a:lnTo>
                    <a:pt x="2204" y="6770"/>
                  </a:lnTo>
                  <a:lnTo>
                    <a:pt x="2392" y="6782"/>
                  </a:lnTo>
                  <a:lnTo>
                    <a:pt x="2590" y="6787"/>
                  </a:lnTo>
                  <a:lnTo>
                    <a:pt x="2789" y="6782"/>
                  </a:lnTo>
                  <a:lnTo>
                    <a:pt x="2977" y="6770"/>
                  </a:lnTo>
                  <a:lnTo>
                    <a:pt x="3155" y="6748"/>
                  </a:lnTo>
                  <a:lnTo>
                    <a:pt x="3321" y="6719"/>
                  </a:lnTo>
                  <a:lnTo>
                    <a:pt x="3480" y="6683"/>
                  </a:lnTo>
                  <a:lnTo>
                    <a:pt x="3629" y="6641"/>
                  </a:lnTo>
                  <a:lnTo>
                    <a:pt x="3768" y="6591"/>
                  </a:lnTo>
                  <a:lnTo>
                    <a:pt x="3900" y="6536"/>
                  </a:lnTo>
                  <a:lnTo>
                    <a:pt x="4022" y="6478"/>
                  </a:lnTo>
                  <a:lnTo>
                    <a:pt x="4136" y="6413"/>
                  </a:lnTo>
                  <a:lnTo>
                    <a:pt x="4242" y="6345"/>
                  </a:lnTo>
                  <a:lnTo>
                    <a:pt x="4340" y="6272"/>
                  </a:lnTo>
                  <a:lnTo>
                    <a:pt x="4431" y="6198"/>
                  </a:lnTo>
                  <a:lnTo>
                    <a:pt x="4515" y="6120"/>
                  </a:lnTo>
                  <a:lnTo>
                    <a:pt x="4592" y="6041"/>
                  </a:lnTo>
                  <a:lnTo>
                    <a:pt x="4662" y="5961"/>
                  </a:lnTo>
                  <a:lnTo>
                    <a:pt x="4727" y="5879"/>
                  </a:lnTo>
                  <a:lnTo>
                    <a:pt x="4785" y="5796"/>
                  </a:lnTo>
                  <a:lnTo>
                    <a:pt x="4836" y="5714"/>
                  </a:lnTo>
                  <a:lnTo>
                    <a:pt x="4882" y="5632"/>
                  </a:lnTo>
                  <a:lnTo>
                    <a:pt x="4924" y="5551"/>
                  </a:lnTo>
                  <a:lnTo>
                    <a:pt x="4960" y="5472"/>
                  </a:lnTo>
                  <a:lnTo>
                    <a:pt x="4992" y="5395"/>
                  </a:lnTo>
                  <a:lnTo>
                    <a:pt x="5018" y="5321"/>
                  </a:lnTo>
                  <a:lnTo>
                    <a:pt x="5042" y="5250"/>
                  </a:lnTo>
                  <a:lnTo>
                    <a:pt x="5060" y="5182"/>
                  </a:lnTo>
                  <a:lnTo>
                    <a:pt x="5076" y="5118"/>
                  </a:lnTo>
                  <a:lnTo>
                    <a:pt x="5087" y="5061"/>
                  </a:lnTo>
                  <a:lnTo>
                    <a:pt x="5097" y="5006"/>
                  </a:lnTo>
                  <a:lnTo>
                    <a:pt x="5102" y="4959"/>
                  </a:lnTo>
                  <a:lnTo>
                    <a:pt x="5106" y="4917"/>
                  </a:lnTo>
                  <a:lnTo>
                    <a:pt x="5107" y="4883"/>
                  </a:lnTo>
                  <a:lnTo>
                    <a:pt x="5107" y="2098"/>
                  </a:lnTo>
                  <a:lnTo>
                    <a:pt x="3443" y="351"/>
                  </a:lnTo>
                  <a:lnTo>
                    <a:pt x="3443" y="4702"/>
                  </a:lnTo>
                  <a:lnTo>
                    <a:pt x="3443" y="4723"/>
                  </a:lnTo>
                  <a:lnTo>
                    <a:pt x="3442" y="4750"/>
                  </a:lnTo>
                  <a:lnTo>
                    <a:pt x="3439" y="4766"/>
                  </a:lnTo>
                  <a:lnTo>
                    <a:pt x="3437" y="4784"/>
                  </a:lnTo>
                  <a:lnTo>
                    <a:pt x="3435" y="4802"/>
                  </a:lnTo>
                  <a:lnTo>
                    <a:pt x="3430" y="4821"/>
                  </a:lnTo>
                  <a:lnTo>
                    <a:pt x="3425" y="4843"/>
                  </a:lnTo>
                  <a:lnTo>
                    <a:pt x="3418" y="4863"/>
                  </a:lnTo>
                  <a:lnTo>
                    <a:pt x="3409" y="4886"/>
                  </a:lnTo>
                  <a:lnTo>
                    <a:pt x="3399" y="4909"/>
                  </a:lnTo>
                  <a:lnTo>
                    <a:pt x="3387" y="4931"/>
                  </a:lnTo>
                  <a:lnTo>
                    <a:pt x="3372" y="4954"/>
                  </a:lnTo>
                  <a:lnTo>
                    <a:pt x="3357" y="4977"/>
                  </a:lnTo>
                  <a:lnTo>
                    <a:pt x="3337" y="4999"/>
                  </a:lnTo>
                  <a:lnTo>
                    <a:pt x="3317" y="5022"/>
                  </a:lnTo>
                  <a:lnTo>
                    <a:pt x="3293" y="5045"/>
                  </a:lnTo>
                  <a:lnTo>
                    <a:pt x="3266" y="5066"/>
                  </a:lnTo>
                  <a:lnTo>
                    <a:pt x="3236" y="5088"/>
                  </a:lnTo>
                  <a:lnTo>
                    <a:pt x="3204" y="5107"/>
                  </a:lnTo>
                  <a:lnTo>
                    <a:pt x="3167" y="5126"/>
                  </a:lnTo>
                  <a:lnTo>
                    <a:pt x="3126" y="5145"/>
                  </a:lnTo>
                  <a:lnTo>
                    <a:pt x="3083" y="5162"/>
                  </a:lnTo>
                  <a:lnTo>
                    <a:pt x="3036" y="5176"/>
                  </a:lnTo>
                  <a:lnTo>
                    <a:pt x="2985" y="5191"/>
                  </a:lnTo>
                  <a:lnTo>
                    <a:pt x="2929" y="5202"/>
                  </a:lnTo>
                  <a:lnTo>
                    <a:pt x="2870" y="5213"/>
                  </a:lnTo>
                  <a:lnTo>
                    <a:pt x="2806" y="5220"/>
                  </a:lnTo>
                  <a:lnTo>
                    <a:pt x="2737" y="5227"/>
                  </a:lnTo>
                  <a:lnTo>
                    <a:pt x="2664" y="5231"/>
                  </a:lnTo>
                  <a:lnTo>
                    <a:pt x="2585" y="5232"/>
                  </a:lnTo>
                  <a:lnTo>
                    <a:pt x="2503" y="5231"/>
                  </a:lnTo>
                  <a:lnTo>
                    <a:pt x="2427" y="5227"/>
                  </a:lnTo>
                  <a:lnTo>
                    <a:pt x="2356" y="5220"/>
                  </a:lnTo>
                  <a:lnTo>
                    <a:pt x="2289" y="5213"/>
                  </a:lnTo>
                  <a:lnTo>
                    <a:pt x="2226" y="5202"/>
                  </a:lnTo>
                  <a:lnTo>
                    <a:pt x="2170" y="5191"/>
                  </a:lnTo>
                  <a:lnTo>
                    <a:pt x="2117" y="5177"/>
                  </a:lnTo>
                  <a:lnTo>
                    <a:pt x="2067" y="5162"/>
                  </a:lnTo>
                  <a:lnTo>
                    <a:pt x="2021" y="5146"/>
                  </a:lnTo>
                  <a:lnTo>
                    <a:pt x="1979" y="5128"/>
                  </a:lnTo>
                  <a:lnTo>
                    <a:pt x="1942" y="5108"/>
                  </a:lnTo>
                  <a:lnTo>
                    <a:pt x="1908" y="5088"/>
                  </a:lnTo>
                  <a:lnTo>
                    <a:pt x="1876" y="5067"/>
                  </a:lnTo>
                  <a:lnTo>
                    <a:pt x="1848" y="5046"/>
                  </a:lnTo>
                  <a:lnTo>
                    <a:pt x="1823" y="5023"/>
                  </a:lnTo>
                  <a:lnTo>
                    <a:pt x="1800" y="5001"/>
                  </a:lnTo>
                  <a:lnTo>
                    <a:pt x="1781" y="4978"/>
                  </a:lnTo>
                  <a:lnTo>
                    <a:pt x="1764" y="4954"/>
                  </a:lnTo>
                  <a:lnTo>
                    <a:pt x="1748" y="4931"/>
                  </a:lnTo>
                  <a:lnTo>
                    <a:pt x="1736" y="4909"/>
                  </a:lnTo>
                  <a:lnTo>
                    <a:pt x="1725" y="4885"/>
                  </a:lnTo>
                  <a:lnTo>
                    <a:pt x="1716" y="4863"/>
                  </a:lnTo>
                  <a:lnTo>
                    <a:pt x="1708" y="4841"/>
                  </a:lnTo>
                  <a:lnTo>
                    <a:pt x="1703" y="4819"/>
                  </a:lnTo>
                  <a:lnTo>
                    <a:pt x="1698" y="4799"/>
                  </a:lnTo>
                  <a:lnTo>
                    <a:pt x="1695" y="4780"/>
                  </a:lnTo>
                  <a:lnTo>
                    <a:pt x="1691" y="4761"/>
                  </a:lnTo>
                  <a:lnTo>
                    <a:pt x="1690" y="4744"/>
                  </a:lnTo>
                  <a:lnTo>
                    <a:pt x="1689" y="4714"/>
                  </a:lnTo>
                  <a:lnTo>
                    <a:pt x="1688" y="4691"/>
                  </a:lnTo>
                  <a:lnTo>
                    <a:pt x="1688" y="4621"/>
                  </a:lnTo>
                  <a:lnTo>
                    <a:pt x="1688" y="4459"/>
                  </a:lnTo>
                  <a:lnTo>
                    <a:pt x="1688" y="4218"/>
                  </a:lnTo>
                  <a:lnTo>
                    <a:pt x="1688" y="3914"/>
                  </a:lnTo>
                  <a:lnTo>
                    <a:pt x="1688" y="3557"/>
                  </a:lnTo>
                  <a:lnTo>
                    <a:pt x="1688" y="3161"/>
                  </a:lnTo>
                  <a:lnTo>
                    <a:pt x="1688" y="2740"/>
                  </a:lnTo>
                  <a:lnTo>
                    <a:pt x="1688" y="2307"/>
                  </a:lnTo>
                  <a:lnTo>
                    <a:pt x="1688" y="1876"/>
                  </a:lnTo>
                  <a:lnTo>
                    <a:pt x="1688" y="1458"/>
                  </a:lnTo>
                  <a:lnTo>
                    <a:pt x="1688" y="1068"/>
                  </a:lnTo>
                  <a:lnTo>
                    <a:pt x="1688" y="720"/>
                  </a:lnTo>
                  <a:lnTo>
                    <a:pt x="1688" y="427"/>
                  </a:lnTo>
                  <a:lnTo>
                    <a:pt x="1688" y="200"/>
                  </a:lnTo>
                  <a:lnTo>
                    <a:pt x="1688" y="54"/>
                  </a:lnTo>
                  <a:lnTo>
                    <a:pt x="1688" y="3"/>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7" name="Freeform 6"/>
            <p:cNvSpPr>
              <a:spLocks/>
            </p:cNvSpPr>
            <p:nvPr/>
          </p:nvSpPr>
          <p:spPr bwMode="auto">
            <a:xfrm>
              <a:off x="5450" y="78"/>
              <a:ext cx="94" cy="107"/>
            </a:xfrm>
            <a:custGeom>
              <a:avLst/>
              <a:gdLst>
                <a:gd name="T0" fmla="*/ 0 w 5801"/>
                <a:gd name="T1" fmla="*/ 0 h 6685"/>
                <a:gd name="T2" fmla="*/ 0 w 5801"/>
                <a:gd name="T3" fmla="*/ 0 h 6685"/>
                <a:gd name="T4" fmla="*/ 0 w 5801"/>
                <a:gd name="T5" fmla="*/ 0 h 6685"/>
                <a:gd name="T6" fmla="*/ 0 w 5801"/>
                <a:gd name="T7" fmla="*/ 0 h 6685"/>
                <a:gd name="T8" fmla="*/ 0 w 5801"/>
                <a:gd name="T9" fmla="*/ 0 h 6685"/>
                <a:gd name="T10" fmla="*/ 0 w 5801"/>
                <a:gd name="T11" fmla="*/ 0 h 6685"/>
                <a:gd name="T12" fmla="*/ 0 w 5801"/>
                <a:gd name="T13" fmla="*/ 0 h 6685"/>
                <a:gd name="T14" fmla="*/ 0 w 5801"/>
                <a:gd name="T15" fmla="*/ 0 h 6685"/>
                <a:gd name="T16" fmla="*/ 0 w 5801"/>
                <a:gd name="T17" fmla="*/ 0 h 66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1"/>
                <a:gd name="T28" fmla="*/ 0 h 6685"/>
                <a:gd name="T29" fmla="*/ 5801 w 5801"/>
                <a:gd name="T30" fmla="*/ 6685 h 66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1" h="6685">
                  <a:moveTo>
                    <a:pt x="0" y="0"/>
                  </a:moveTo>
                  <a:lnTo>
                    <a:pt x="1584" y="1646"/>
                  </a:lnTo>
                  <a:lnTo>
                    <a:pt x="2731" y="1646"/>
                  </a:lnTo>
                  <a:lnTo>
                    <a:pt x="2731" y="6685"/>
                  </a:lnTo>
                  <a:lnTo>
                    <a:pt x="4463" y="6685"/>
                  </a:lnTo>
                  <a:lnTo>
                    <a:pt x="4463" y="1646"/>
                  </a:lnTo>
                  <a:lnTo>
                    <a:pt x="5801" y="1646"/>
                  </a:lnTo>
                  <a:lnTo>
                    <a:pt x="5801" y="0"/>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8" name="Freeform 7"/>
            <p:cNvSpPr>
              <a:spLocks/>
            </p:cNvSpPr>
            <p:nvPr/>
          </p:nvSpPr>
          <p:spPr bwMode="auto">
            <a:xfrm>
              <a:off x="5276" y="77"/>
              <a:ext cx="125" cy="110"/>
            </a:xfrm>
            <a:custGeom>
              <a:avLst/>
              <a:gdLst>
                <a:gd name="T0" fmla="*/ 0 w 7720"/>
                <a:gd name="T1" fmla="*/ 0 h 6860"/>
                <a:gd name="T2" fmla="*/ 0 w 7720"/>
                <a:gd name="T3" fmla="*/ 0 h 6860"/>
                <a:gd name="T4" fmla="*/ 0 w 7720"/>
                <a:gd name="T5" fmla="*/ 0 h 6860"/>
                <a:gd name="T6" fmla="*/ 0 w 7720"/>
                <a:gd name="T7" fmla="*/ 0 h 6860"/>
                <a:gd name="T8" fmla="*/ 0 w 7720"/>
                <a:gd name="T9" fmla="*/ 0 h 6860"/>
                <a:gd name="T10" fmla="*/ 0 w 7720"/>
                <a:gd name="T11" fmla="*/ 0 h 6860"/>
                <a:gd name="T12" fmla="*/ 0 w 7720"/>
                <a:gd name="T13" fmla="*/ 0 h 6860"/>
                <a:gd name="T14" fmla="*/ 0 w 7720"/>
                <a:gd name="T15" fmla="*/ 0 h 6860"/>
                <a:gd name="T16" fmla="*/ 0 w 7720"/>
                <a:gd name="T17" fmla="*/ 0 h 6860"/>
                <a:gd name="T18" fmla="*/ 0 w 7720"/>
                <a:gd name="T19" fmla="*/ 0 h 6860"/>
                <a:gd name="T20" fmla="*/ 0 w 7720"/>
                <a:gd name="T21" fmla="*/ 0 h 6860"/>
                <a:gd name="T22" fmla="*/ 0 w 7720"/>
                <a:gd name="T23" fmla="*/ 0 h 6860"/>
                <a:gd name="T24" fmla="*/ 0 w 7720"/>
                <a:gd name="T25" fmla="*/ 0 h 6860"/>
                <a:gd name="T26" fmla="*/ 0 w 7720"/>
                <a:gd name="T27" fmla="*/ 0 h 6860"/>
                <a:gd name="T28" fmla="*/ 0 w 7720"/>
                <a:gd name="T29" fmla="*/ 0 h 6860"/>
                <a:gd name="T30" fmla="*/ 0 w 7720"/>
                <a:gd name="T31" fmla="*/ 0 h 6860"/>
                <a:gd name="T32" fmla="*/ 0 w 7720"/>
                <a:gd name="T33" fmla="*/ 0 h 6860"/>
                <a:gd name="T34" fmla="*/ 0 w 7720"/>
                <a:gd name="T35" fmla="*/ 0 h 6860"/>
                <a:gd name="T36" fmla="*/ 0 w 7720"/>
                <a:gd name="T37" fmla="*/ 0 h 6860"/>
                <a:gd name="T38" fmla="*/ 0 w 7720"/>
                <a:gd name="T39" fmla="*/ 0 h 6860"/>
                <a:gd name="T40" fmla="*/ 0 w 7720"/>
                <a:gd name="T41" fmla="*/ 0 h 6860"/>
                <a:gd name="T42" fmla="*/ 0 w 7720"/>
                <a:gd name="T43" fmla="*/ 0 h 6860"/>
                <a:gd name="T44" fmla="*/ 0 w 7720"/>
                <a:gd name="T45" fmla="*/ 0 h 6860"/>
                <a:gd name="T46" fmla="*/ 0 w 7720"/>
                <a:gd name="T47" fmla="*/ 0 h 6860"/>
                <a:gd name="T48" fmla="*/ 0 w 7720"/>
                <a:gd name="T49" fmla="*/ 0 h 6860"/>
                <a:gd name="T50" fmla="*/ 0 w 7720"/>
                <a:gd name="T51" fmla="*/ 0 h 6860"/>
                <a:gd name="T52" fmla="*/ 0 w 7720"/>
                <a:gd name="T53" fmla="*/ 0 h 6860"/>
                <a:gd name="T54" fmla="*/ 0 w 7720"/>
                <a:gd name="T55" fmla="*/ 0 h 6860"/>
                <a:gd name="T56" fmla="*/ 0 w 7720"/>
                <a:gd name="T57" fmla="*/ 0 h 6860"/>
                <a:gd name="T58" fmla="*/ 0 w 7720"/>
                <a:gd name="T59" fmla="*/ 0 h 6860"/>
                <a:gd name="T60" fmla="*/ 0 w 7720"/>
                <a:gd name="T61" fmla="*/ 0 h 6860"/>
                <a:gd name="T62" fmla="*/ 0 w 7720"/>
                <a:gd name="T63" fmla="*/ 0 h 6860"/>
                <a:gd name="T64" fmla="*/ 0 w 7720"/>
                <a:gd name="T65" fmla="*/ 0 h 6860"/>
                <a:gd name="T66" fmla="*/ 0 w 7720"/>
                <a:gd name="T67" fmla="*/ 0 h 6860"/>
                <a:gd name="T68" fmla="*/ 0 w 7720"/>
                <a:gd name="T69" fmla="*/ 0 h 6860"/>
                <a:gd name="T70" fmla="*/ 0 w 7720"/>
                <a:gd name="T71" fmla="*/ 0 h 6860"/>
                <a:gd name="T72" fmla="*/ 0 w 7720"/>
                <a:gd name="T73" fmla="*/ 0 h 6860"/>
                <a:gd name="T74" fmla="*/ 0 w 7720"/>
                <a:gd name="T75" fmla="*/ 0 h 6860"/>
                <a:gd name="T76" fmla="*/ 0 w 7720"/>
                <a:gd name="T77" fmla="*/ 0 h 6860"/>
                <a:gd name="T78" fmla="*/ 0 w 7720"/>
                <a:gd name="T79" fmla="*/ 0 h 6860"/>
                <a:gd name="T80" fmla="*/ 0 w 7720"/>
                <a:gd name="T81" fmla="*/ 0 h 6860"/>
                <a:gd name="T82" fmla="*/ 0 w 7720"/>
                <a:gd name="T83" fmla="*/ 0 h 6860"/>
                <a:gd name="T84" fmla="*/ 0 w 7720"/>
                <a:gd name="T85" fmla="*/ 0 h 6860"/>
                <a:gd name="T86" fmla="*/ 0 w 7720"/>
                <a:gd name="T87" fmla="*/ 0 h 6860"/>
                <a:gd name="T88" fmla="*/ 0 w 7720"/>
                <a:gd name="T89" fmla="*/ 0 h 6860"/>
                <a:gd name="T90" fmla="*/ 0 w 7720"/>
                <a:gd name="T91" fmla="*/ 0 h 6860"/>
                <a:gd name="T92" fmla="*/ 0 w 7720"/>
                <a:gd name="T93" fmla="*/ 0 h 6860"/>
                <a:gd name="T94" fmla="*/ 0 w 7720"/>
                <a:gd name="T95" fmla="*/ 0 h 6860"/>
                <a:gd name="T96" fmla="*/ 0 w 7720"/>
                <a:gd name="T97" fmla="*/ 0 h 6860"/>
                <a:gd name="T98" fmla="*/ 0 w 7720"/>
                <a:gd name="T99" fmla="*/ 0 h 6860"/>
                <a:gd name="T100" fmla="*/ 0 w 7720"/>
                <a:gd name="T101" fmla="*/ 0 h 6860"/>
                <a:gd name="T102" fmla="*/ 0 w 7720"/>
                <a:gd name="T103" fmla="*/ 0 h 6860"/>
                <a:gd name="T104" fmla="*/ 0 w 7720"/>
                <a:gd name="T105" fmla="*/ 0 h 6860"/>
                <a:gd name="T106" fmla="*/ 0 w 7720"/>
                <a:gd name="T107" fmla="*/ 0 h 6860"/>
                <a:gd name="T108" fmla="*/ 0 w 7720"/>
                <a:gd name="T109" fmla="*/ 0 h 6860"/>
                <a:gd name="T110" fmla="*/ 0 w 7720"/>
                <a:gd name="T111" fmla="*/ 0 h 6860"/>
                <a:gd name="T112" fmla="*/ 0 w 7720"/>
                <a:gd name="T113" fmla="*/ 0 h 6860"/>
                <a:gd name="T114" fmla="*/ 0 w 7720"/>
                <a:gd name="T115" fmla="*/ 0 h 6860"/>
                <a:gd name="T116" fmla="*/ 0 w 7720"/>
                <a:gd name="T117" fmla="*/ 0 h 6860"/>
                <a:gd name="T118" fmla="*/ 0 w 7720"/>
                <a:gd name="T119" fmla="*/ 0 h 6860"/>
                <a:gd name="T120" fmla="*/ 0 w 7720"/>
                <a:gd name="T121" fmla="*/ 0 h 68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0"/>
                <a:gd name="T184" fmla="*/ 0 h 6860"/>
                <a:gd name="T185" fmla="*/ 7720 w 7720"/>
                <a:gd name="T186" fmla="*/ 6860 h 68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0" h="6860">
                  <a:moveTo>
                    <a:pt x="6303" y="5287"/>
                  </a:moveTo>
                  <a:lnTo>
                    <a:pt x="7720" y="6731"/>
                  </a:lnTo>
                  <a:lnTo>
                    <a:pt x="5811" y="6731"/>
                  </a:lnTo>
                  <a:lnTo>
                    <a:pt x="2694" y="3478"/>
                  </a:lnTo>
                  <a:lnTo>
                    <a:pt x="4534" y="3478"/>
                  </a:lnTo>
                  <a:lnTo>
                    <a:pt x="5026" y="3982"/>
                  </a:lnTo>
                  <a:lnTo>
                    <a:pt x="5039" y="3952"/>
                  </a:lnTo>
                  <a:lnTo>
                    <a:pt x="5051" y="3920"/>
                  </a:lnTo>
                  <a:lnTo>
                    <a:pt x="5063" y="3887"/>
                  </a:lnTo>
                  <a:lnTo>
                    <a:pt x="5073" y="3854"/>
                  </a:lnTo>
                  <a:lnTo>
                    <a:pt x="5085" y="3819"/>
                  </a:lnTo>
                  <a:lnTo>
                    <a:pt x="5094" y="3784"/>
                  </a:lnTo>
                  <a:lnTo>
                    <a:pt x="5103" y="3748"/>
                  </a:lnTo>
                  <a:lnTo>
                    <a:pt x="5111" y="3709"/>
                  </a:lnTo>
                  <a:lnTo>
                    <a:pt x="5117" y="3671"/>
                  </a:lnTo>
                  <a:lnTo>
                    <a:pt x="5124" y="3630"/>
                  </a:lnTo>
                  <a:lnTo>
                    <a:pt x="5130" y="3588"/>
                  </a:lnTo>
                  <a:lnTo>
                    <a:pt x="5134" y="3544"/>
                  </a:lnTo>
                  <a:lnTo>
                    <a:pt x="5138" y="3497"/>
                  </a:lnTo>
                  <a:lnTo>
                    <a:pt x="5141" y="3450"/>
                  </a:lnTo>
                  <a:lnTo>
                    <a:pt x="5142" y="3400"/>
                  </a:lnTo>
                  <a:lnTo>
                    <a:pt x="5144" y="3349"/>
                  </a:lnTo>
                  <a:lnTo>
                    <a:pt x="5140" y="3256"/>
                  </a:lnTo>
                  <a:lnTo>
                    <a:pt x="5133" y="3164"/>
                  </a:lnTo>
                  <a:lnTo>
                    <a:pt x="5121" y="3074"/>
                  </a:lnTo>
                  <a:lnTo>
                    <a:pt x="5105" y="2986"/>
                  </a:lnTo>
                  <a:lnTo>
                    <a:pt x="5083" y="2900"/>
                  </a:lnTo>
                  <a:lnTo>
                    <a:pt x="5059" y="2815"/>
                  </a:lnTo>
                  <a:lnTo>
                    <a:pt x="5029" y="2732"/>
                  </a:lnTo>
                  <a:lnTo>
                    <a:pt x="4996" y="2652"/>
                  </a:lnTo>
                  <a:lnTo>
                    <a:pt x="4959" y="2573"/>
                  </a:lnTo>
                  <a:lnTo>
                    <a:pt x="4918" y="2498"/>
                  </a:lnTo>
                  <a:lnTo>
                    <a:pt x="4874" y="2424"/>
                  </a:lnTo>
                  <a:lnTo>
                    <a:pt x="4825" y="2352"/>
                  </a:lnTo>
                  <a:lnTo>
                    <a:pt x="4774" y="2283"/>
                  </a:lnTo>
                  <a:lnTo>
                    <a:pt x="4720" y="2218"/>
                  </a:lnTo>
                  <a:lnTo>
                    <a:pt x="4662" y="2154"/>
                  </a:lnTo>
                  <a:lnTo>
                    <a:pt x="4601" y="2093"/>
                  </a:lnTo>
                  <a:lnTo>
                    <a:pt x="4537" y="2035"/>
                  </a:lnTo>
                  <a:lnTo>
                    <a:pt x="4471" y="1981"/>
                  </a:lnTo>
                  <a:lnTo>
                    <a:pt x="4403" y="1930"/>
                  </a:lnTo>
                  <a:lnTo>
                    <a:pt x="4332" y="1881"/>
                  </a:lnTo>
                  <a:lnTo>
                    <a:pt x="4258" y="1836"/>
                  </a:lnTo>
                  <a:lnTo>
                    <a:pt x="4182" y="1794"/>
                  </a:lnTo>
                  <a:lnTo>
                    <a:pt x="4105" y="1756"/>
                  </a:lnTo>
                  <a:lnTo>
                    <a:pt x="4026" y="1721"/>
                  </a:lnTo>
                  <a:lnTo>
                    <a:pt x="3944" y="1690"/>
                  </a:lnTo>
                  <a:lnTo>
                    <a:pt x="3862" y="1663"/>
                  </a:lnTo>
                  <a:lnTo>
                    <a:pt x="3778" y="1641"/>
                  </a:lnTo>
                  <a:lnTo>
                    <a:pt x="3692" y="1621"/>
                  </a:lnTo>
                  <a:lnTo>
                    <a:pt x="3605" y="1607"/>
                  </a:lnTo>
                  <a:lnTo>
                    <a:pt x="3517" y="1595"/>
                  </a:lnTo>
                  <a:lnTo>
                    <a:pt x="3429" y="1588"/>
                  </a:lnTo>
                  <a:lnTo>
                    <a:pt x="3339" y="1586"/>
                  </a:lnTo>
                  <a:lnTo>
                    <a:pt x="3249" y="1588"/>
                  </a:lnTo>
                  <a:lnTo>
                    <a:pt x="3161" y="1596"/>
                  </a:lnTo>
                  <a:lnTo>
                    <a:pt x="3074" y="1608"/>
                  </a:lnTo>
                  <a:lnTo>
                    <a:pt x="2989" y="1624"/>
                  </a:lnTo>
                  <a:lnTo>
                    <a:pt x="2905" y="1644"/>
                  </a:lnTo>
                  <a:lnTo>
                    <a:pt x="2822" y="1669"/>
                  </a:lnTo>
                  <a:lnTo>
                    <a:pt x="2742" y="1697"/>
                  </a:lnTo>
                  <a:lnTo>
                    <a:pt x="2662" y="1730"/>
                  </a:lnTo>
                  <a:lnTo>
                    <a:pt x="2585" y="1766"/>
                  </a:lnTo>
                  <a:lnTo>
                    <a:pt x="2510" y="1807"/>
                  </a:lnTo>
                  <a:lnTo>
                    <a:pt x="2438" y="1850"/>
                  </a:lnTo>
                  <a:lnTo>
                    <a:pt x="2368" y="1898"/>
                  </a:lnTo>
                  <a:lnTo>
                    <a:pt x="2300" y="1948"/>
                  </a:lnTo>
                  <a:lnTo>
                    <a:pt x="2235" y="2002"/>
                  </a:lnTo>
                  <a:lnTo>
                    <a:pt x="2172" y="2059"/>
                  </a:lnTo>
                  <a:lnTo>
                    <a:pt x="2111" y="2118"/>
                  </a:lnTo>
                  <a:lnTo>
                    <a:pt x="2054" y="2180"/>
                  </a:lnTo>
                  <a:lnTo>
                    <a:pt x="1999" y="2246"/>
                  </a:lnTo>
                  <a:lnTo>
                    <a:pt x="1948" y="2314"/>
                  </a:lnTo>
                  <a:lnTo>
                    <a:pt x="1901" y="2384"/>
                  </a:lnTo>
                  <a:lnTo>
                    <a:pt x="1855" y="2457"/>
                  </a:lnTo>
                  <a:lnTo>
                    <a:pt x="1813" y="2532"/>
                  </a:lnTo>
                  <a:lnTo>
                    <a:pt x="1775" y="2607"/>
                  </a:lnTo>
                  <a:lnTo>
                    <a:pt x="1741" y="2687"/>
                  </a:lnTo>
                  <a:lnTo>
                    <a:pt x="1710" y="2767"/>
                  </a:lnTo>
                  <a:lnTo>
                    <a:pt x="1683" y="2850"/>
                  </a:lnTo>
                  <a:lnTo>
                    <a:pt x="1659" y="2934"/>
                  </a:lnTo>
                  <a:lnTo>
                    <a:pt x="1640" y="3019"/>
                  </a:lnTo>
                  <a:lnTo>
                    <a:pt x="1625" y="3105"/>
                  </a:lnTo>
                  <a:lnTo>
                    <a:pt x="1614" y="3194"/>
                  </a:lnTo>
                  <a:lnTo>
                    <a:pt x="1607" y="3282"/>
                  </a:lnTo>
                  <a:lnTo>
                    <a:pt x="1605" y="3371"/>
                  </a:lnTo>
                  <a:lnTo>
                    <a:pt x="1607" y="3462"/>
                  </a:lnTo>
                  <a:lnTo>
                    <a:pt x="1614" y="3551"/>
                  </a:lnTo>
                  <a:lnTo>
                    <a:pt x="1625" y="3638"/>
                  </a:lnTo>
                  <a:lnTo>
                    <a:pt x="1641" y="3724"/>
                  </a:lnTo>
                  <a:lnTo>
                    <a:pt x="1660" y="3809"/>
                  </a:lnTo>
                  <a:lnTo>
                    <a:pt x="1684" y="3892"/>
                  </a:lnTo>
                  <a:lnTo>
                    <a:pt x="1711" y="3973"/>
                  </a:lnTo>
                  <a:lnTo>
                    <a:pt x="1743" y="4054"/>
                  </a:lnTo>
                  <a:lnTo>
                    <a:pt x="1778" y="4132"/>
                  </a:lnTo>
                  <a:lnTo>
                    <a:pt x="1817" y="4208"/>
                  </a:lnTo>
                  <a:lnTo>
                    <a:pt x="1860" y="4282"/>
                  </a:lnTo>
                  <a:lnTo>
                    <a:pt x="1905" y="4353"/>
                  </a:lnTo>
                  <a:lnTo>
                    <a:pt x="1954" y="4422"/>
                  </a:lnTo>
                  <a:lnTo>
                    <a:pt x="2006" y="4489"/>
                  </a:lnTo>
                  <a:lnTo>
                    <a:pt x="2062" y="4553"/>
                  </a:lnTo>
                  <a:lnTo>
                    <a:pt x="2120" y="4614"/>
                  </a:lnTo>
                  <a:lnTo>
                    <a:pt x="2182" y="4673"/>
                  </a:lnTo>
                  <a:lnTo>
                    <a:pt x="2245" y="4728"/>
                  </a:lnTo>
                  <a:lnTo>
                    <a:pt x="2312" y="4782"/>
                  </a:lnTo>
                  <a:lnTo>
                    <a:pt x="2381" y="4830"/>
                  </a:lnTo>
                  <a:lnTo>
                    <a:pt x="2454" y="4877"/>
                  </a:lnTo>
                  <a:lnTo>
                    <a:pt x="2527" y="4920"/>
                  </a:lnTo>
                  <a:lnTo>
                    <a:pt x="2603" y="4958"/>
                  </a:lnTo>
                  <a:lnTo>
                    <a:pt x="2683" y="4995"/>
                  </a:lnTo>
                  <a:lnTo>
                    <a:pt x="2763" y="5026"/>
                  </a:lnTo>
                  <a:lnTo>
                    <a:pt x="2845" y="5054"/>
                  </a:lnTo>
                  <a:lnTo>
                    <a:pt x="2930" y="5077"/>
                  </a:lnTo>
                  <a:lnTo>
                    <a:pt x="3015" y="5098"/>
                  </a:lnTo>
                  <a:lnTo>
                    <a:pt x="3103" y="5114"/>
                  </a:lnTo>
                  <a:lnTo>
                    <a:pt x="3192" y="5125"/>
                  </a:lnTo>
                  <a:lnTo>
                    <a:pt x="3282" y="5132"/>
                  </a:lnTo>
                  <a:lnTo>
                    <a:pt x="3374" y="5134"/>
                  </a:lnTo>
                  <a:lnTo>
                    <a:pt x="3413" y="5134"/>
                  </a:lnTo>
                  <a:lnTo>
                    <a:pt x="3451" y="5133"/>
                  </a:lnTo>
                  <a:lnTo>
                    <a:pt x="3490" y="5132"/>
                  </a:lnTo>
                  <a:lnTo>
                    <a:pt x="3528" y="5130"/>
                  </a:lnTo>
                  <a:lnTo>
                    <a:pt x="3568" y="5125"/>
                  </a:lnTo>
                  <a:lnTo>
                    <a:pt x="3608" y="5119"/>
                  </a:lnTo>
                  <a:lnTo>
                    <a:pt x="3627" y="5115"/>
                  </a:lnTo>
                  <a:lnTo>
                    <a:pt x="3648" y="5110"/>
                  </a:lnTo>
                  <a:lnTo>
                    <a:pt x="3669" y="5105"/>
                  </a:lnTo>
                  <a:lnTo>
                    <a:pt x="3690" y="5099"/>
                  </a:lnTo>
                  <a:lnTo>
                    <a:pt x="3695" y="5102"/>
                  </a:lnTo>
                  <a:lnTo>
                    <a:pt x="3707" y="5114"/>
                  </a:lnTo>
                  <a:lnTo>
                    <a:pt x="3726" y="5132"/>
                  </a:lnTo>
                  <a:lnTo>
                    <a:pt x="3750" y="5156"/>
                  </a:lnTo>
                  <a:lnTo>
                    <a:pt x="3815" y="5224"/>
                  </a:lnTo>
                  <a:lnTo>
                    <a:pt x="3898" y="5311"/>
                  </a:lnTo>
                  <a:lnTo>
                    <a:pt x="3995" y="5414"/>
                  </a:lnTo>
                  <a:lnTo>
                    <a:pt x="4104" y="5530"/>
                  </a:lnTo>
                  <a:lnTo>
                    <a:pt x="4220" y="5653"/>
                  </a:lnTo>
                  <a:lnTo>
                    <a:pt x="4339" y="5781"/>
                  </a:lnTo>
                  <a:lnTo>
                    <a:pt x="4457" y="5909"/>
                  </a:lnTo>
                  <a:lnTo>
                    <a:pt x="4571" y="6034"/>
                  </a:lnTo>
                  <a:lnTo>
                    <a:pt x="4679" y="6151"/>
                  </a:lnTo>
                  <a:lnTo>
                    <a:pt x="4774" y="6255"/>
                  </a:lnTo>
                  <a:lnTo>
                    <a:pt x="4854" y="6344"/>
                  </a:lnTo>
                  <a:lnTo>
                    <a:pt x="4916" y="6412"/>
                  </a:lnTo>
                  <a:lnTo>
                    <a:pt x="4954" y="6457"/>
                  </a:lnTo>
                  <a:lnTo>
                    <a:pt x="4967" y="6473"/>
                  </a:lnTo>
                  <a:lnTo>
                    <a:pt x="4933" y="6497"/>
                  </a:lnTo>
                  <a:lnTo>
                    <a:pt x="4895" y="6520"/>
                  </a:lnTo>
                  <a:lnTo>
                    <a:pt x="4857" y="6542"/>
                  </a:lnTo>
                  <a:lnTo>
                    <a:pt x="4817" y="6563"/>
                  </a:lnTo>
                  <a:lnTo>
                    <a:pt x="4775" y="6585"/>
                  </a:lnTo>
                  <a:lnTo>
                    <a:pt x="4732" y="6604"/>
                  </a:lnTo>
                  <a:lnTo>
                    <a:pt x="4687" y="6625"/>
                  </a:lnTo>
                  <a:lnTo>
                    <a:pt x="4641" y="6643"/>
                  </a:lnTo>
                  <a:lnTo>
                    <a:pt x="4594" y="6661"/>
                  </a:lnTo>
                  <a:lnTo>
                    <a:pt x="4546" y="6678"/>
                  </a:lnTo>
                  <a:lnTo>
                    <a:pt x="4496" y="6694"/>
                  </a:lnTo>
                  <a:lnTo>
                    <a:pt x="4446" y="6710"/>
                  </a:lnTo>
                  <a:lnTo>
                    <a:pt x="4394" y="6724"/>
                  </a:lnTo>
                  <a:lnTo>
                    <a:pt x="4342" y="6738"/>
                  </a:lnTo>
                  <a:lnTo>
                    <a:pt x="4290" y="6752"/>
                  </a:lnTo>
                  <a:lnTo>
                    <a:pt x="4237" y="6764"/>
                  </a:lnTo>
                  <a:lnTo>
                    <a:pt x="4183" y="6775"/>
                  </a:lnTo>
                  <a:lnTo>
                    <a:pt x="4129" y="6787"/>
                  </a:lnTo>
                  <a:lnTo>
                    <a:pt x="4075" y="6797"/>
                  </a:lnTo>
                  <a:lnTo>
                    <a:pt x="4019" y="6806"/>
                  </a:lnTo>
                  <a:lnTo>
                    <a:pt x="3965" y="6815"/>
                  </a:lnTo>
                  <a:lnTo>
                    <a:pt x="3909" y="6823"/>
                  </a:lnTo>
                  <a:lnTo>
                    <a:pt x="3855" y="6830"/>
                  </a:lnTo>
                  <a:lnTo>
                    <a:pt x="3799" y="6837"/>
                  </a:lnTo>
                  <a:lnTo>
                    <a:pt x="3745" y="6842"/>
                  </a:lnTo>
                  <a:lnTo>
                    <a:pt x="3690" y="6847"/>
                  </a:lnTo>
                  <a:lnTo>
                    <a:pt x="3636" y="6851"/>
                  </a:lnTo>
                  <a:lnTo>
                    <a:pt x="3583" y="6855"/>
                  </a:lnTo>
                  <a:lnTo>
                    <a:pt x="3529" y="6857"/>
                  </a:lnTo>
                  <a:lnTo>
                    <a:pt x="3476" y="6859"/>
                  </a:lnTo>
                  <a:lnTo>
                    <a:pt x="3425" y="6860"/>
                  </a:lnTo>
                  <a:lnTo>
                    <a:pt x="3374" y="6860"/>
                  </a:lnTo>
                  <a:lnTo>
                    <a:pt x="3197" y="6856"/>
                  </a:lnTo>
                  <a:lnTo>
                    <a:pt x="3023" y="6842"/>
                  </a:lnTo>
                  <a:lnTo>
                    <a:pt x="2852" y="6820"/>
                  </a:lnTo>
                  <a:lnTo>
                    <a:pt x="2684" y="6788"/>
                  </a:lnTo>
                  <a:lnTo>
                    <a:pt x="2519" y="6747"/>
                  </a:lnTo>
                  <a:lnTo>
                    <a:pt x="2357" y="6699"/>
                  </a:lnTo>
                  <a:lnTo>
                    <a:pt x="2200" y="6643"/>
                  </a:lnTo>
                  <a:lnTo>
                    <a:pt x="2046" y="6578"/>
                  </a:lnTo>
                  <a:lnTo>
                    <a:pt x="1896" y="6507"/>
                  </a:lnTo>
                  <a:lnTo>
                    <a:pt x="1750" y="6429"/>
                  </a:lnTo>
                  <a:lnTo>
                    <a:pt x="1609" y="6342"/>
                  </a:lnTo>
                  <a:lnTo>
                    <a:pt x="1472" y="6251"/>
                  </a:lnTo>
                  <a:lnTo>
                    <a:pt x="1341" y="6152"/>
                  </a:lnTo>
                  <a:lnTo>
                    <a:pt x="1214" y="6047"/>
                  </a:lnTo>
                  <a:lnTo>
                    <a:pt x="1091" y="5937"/>
                  </a:lnTo>
                  <a:lnTo>
                    <a:pt x="976" y="5820"/>
                  </a:lnTo>
                  <a:lnTo>
                    <a:pt x="865" y="5697"/>
                  </a:lnTo>
                  <a:lnTo>
                    <a:pt x="759" y="5570"/>
                  </a:lnTo>
                  <a:lnTo>
                    <a:pt x="659" y="5439"/>
                  </a:lnTo>
                  <a:lnTo>
                    <a:pt x="566" y="5302"/>
                  </a:lnTo>
                  <a:lnTo>
                    <a:pt x="480" y="5161"/>
                  </a:lnTo>
                  <a:lnTo>
                    <a:pt x="400" y="5016"/>
                  </a:lnTo>
                  <a:lnTo>
                    <a:pt x="326" y="4868"/>
                  </a:lnTo>
                  <a:lnTo>
                    <a:pt x="260" y="4715"/>
                  </a:lnTo>
                  <a:lnTo>
                    <a:pt x="200" y="4559"/>
                  </a:lnTo>
                  <a:lnTo>
                    <a:pt x="148" y="4400"/>
                  </a:lnTo>
                  <a:lnTo>
                    <a:pt x="104" y="4239"/>
                  </a:lnTo>
                  <a:lnTo>
                    <a:pt x="67" y="4074"/>
                  </a:lnTo>
                  <a:lnTo>
                    <a:pt x="38" y="3908"/>
                  </a:lnTo>
                  <a:lnTo>
                    <a:pt x="17" y="3739"/>
                  </a:lnTo>
                  <a:lnTo>
                    <a:pt x="4" y="3568"/>
                  </a:lnTo>
                  <a:lnTo>
                    <a:pt x="0" y="3395"/>
                  </a:lnTo>
                  <a:lnTo>
                    <a:pt x="4" y="3224"/>
                  </a:lnTo>
                  <a:lnTo>
                    <a:pt x="17" y="3053"/>
                  </a:lnTo>
                  <a:lnTo>
                    <a:pt x="38" y="2885"/>
                  </a:lnTo>
                  <a:lnTo>
                    <a:pt x="68" y="2720"/>
                  </a:lnTo>
                  <a:lnTo>
                    <a:pt x="105" y="2558"/>
                  </a:lnTo>
                  <a:lnTo>
                    <a:pt x="150" y="2398"/>
                  </a:lnTo>
                  <a:lnTo>
                    <a:pt x="204" y="2240"/>
                  </a:lnTo>
                  <a:lnTo>
                    <a:pt x="264" y="2087"/>
                  </a:lnTo>
                  <a:lnTo>
                    <a:pt x="332" y="1938"/>
                  </a:lnTo>
                  <a:lnTo>
                    <a:pt x="407" y="1791"/>
                  </a:lnTo>
                  <a:lnTo>
                    <a:pt x="487" y="1649"/>
                  </a:lnTo>
                  <a:lnTo>
                    <a:pt x="576" y="1511"/>
                  </a:lnTo>
                  <a:lnTo>
                    <a:pt x="670" y="1378"/>
                  </a:lnTo>
                  <a:lnTo>
                    <a:pt x="770" y="1248"/>
                  </a:lnTo>
                  <a:lnTo>
                    <a:pt x="877" y="1125"/>
                  </a:lnTo>
                  <a:lnTo>
                    <a:pt x="989" y="1007"/>
                  </a:lnTo>
                  <a:lnTo>
                    <a:pt x="1108" y="894"/>
                  </a:lnTo>
                  <a:lnTo>
                    <a:pt x="1232" y="786"/>
                  </a:lnTo>
                  <a:lnTo>
                    <a:pt x="1360" y="684"/>
                  </a:lnTo>
                  <a:lnTo>
                    <a:pt x="1494" y="589"/>
                  </a:lnTo>
                  <a:lnTo>
                    <a:pt x="1633" y="499"/>
                  </a:lnTo>
                  <a:lnTo>
                    <a:pt x="1776" y="416"/>
                  </a:lnTo>
                  <a:lnTo>
                    <a:pt x="1923" y="340"/>
                  </a:lnTo>
                  <a:lnTo>
                    <a:pt x="2075" y="272"/>
                  </a:lnTo>
                  <a:lnTo>
                    <a:pt x="2232" y="210"/>
                  </a:lnTo>
                  <a:lnTo>
                    <a:pt x="2391" y="156"/>
                  </a:lnTo>
                  <a:lnTo>
                    <a:pt x="2555" y="109"/>
                  </a:lnTo>
                  <a:lnTo>
                    <a:pt x="2722" y="71"/>
                  </a:lnTo>
                  <a:lnTo>
                    <a:pt x="2892" y="41"/>
                  </a:lnTo>
                  <a:lnTo>
                    <a:pt x="3066" y="19"/>
                  </a:lnTo>
                  <a:lnTo>
                    <a:pt x="3242" y="5"/>
                  </a:lnTo>
                  <a:lnTo>
                    <a:pt x="3421" y="0"/>
                  </a:lnTo>
                  <a:lnTo>
                    <a:pt x="3600" y="5"/>
                  </a:lnTo>
                  <a:lnTo>
                    <a:pt x="3775" y="19"/>
                  </a:lnTo>
                  <a:lnTo>
                    <a:pt x="3949" y="41"/>
                  </a:lnTo>
                  <a:lnTo>
                    <a:pt x="4120" y="72"/>
                  </a:lnTo>
                  <a:lnTo>
                    <a:pt x="4287" y="110"/>
                  </a:lnTo>
                  <a:lnTo>
                    <a:pt x="4451" y="158"/>
                  </a:lnTo>
                  <a:lnTo>
                    <a:pt x="4611" y="212"/>
                  </a:lnTo>
                  <a:lnTo>
                    <a:pt x="4767" y="275"/>
                  </a:lnTo>
                  <a:lnTo>
                    <a:pt x="4920" y="344"/>
                  </a:lnTo>
                  <a:lnTo>
                    <a:pt x="5069" y="421"/>
                  </a:lnTo>
                  <a:lnTo>
                    <a:pt x="5212" y="505"/>
                  </a:lnTo>
                  <a:lnTo>
                    <a:pt x="5351" y="596"/>
                  </a:lnTo>
                  <a:lnTo>
                    <a:pt x="5486" y="693"/>
                  </a:lnTo>
                  <a:lnTo>
                    <a:pt x="5615" y="796"/>
                  </a:lnTo>
                  <a:lnTo>
                    <a:pt x="5739" y="905"/>
                  </a:lnTo>
                  <a:lnTo>
                    <a:pt x="5858" y="1019"/>
                  </a:lnTo>
                  <a:lnTo>
                    <a:pt x="5971" y="1141"/>
                  </a:lnTo>
                  <a:lnTo>
                    <a:pt x="6078" y="1267"/>
                  </a:lnTo>
                  <a:lnTo>
                    <a:pt x="6180" y="1397"/>
                  </a:lnTo>
                  <a:lnTo>
                    <a:pt x="6274" y="1533"/>
                  </a:lnTo>
                  <a:lnTo>
                    <a:pt x="6362" y="1673"/>
                  </a:lnTo>
                  <a:lnTo>
                    <a:pt x="6445" y="1819"/>
                  </a:lnTo>
                  <a:lnTo>
                    <a:pt x="6520" y="1968"/>
                  </a:lnTo>
                  <a:lnTo>
                    <a:pt x="6588" y="2122"/>
                  </a:lnTo>
                  <a:lnTo>
                    <a:pt x="6648" y="2279"/>
                  </a:lnTo>
                  <a:lnTo>
                    <a:pt x="6701" y="2440"/>
                  </a:lnTo>
                  <a:lnTo>
                    <a:pt x="6747" y="2604"/>
                  </a:lnTo>
                  <a:lnTo>
                    <a:pt x="6785" y="2771"/>
                  </a:lnTo>
                  <a:lnTo>
                    <a:pt x="6814" y="2941"/>
                  </a:lnTo>
                  <a:lnTo>
                    <a:pt x="6836" y="3113"/>
                  </a:lnTo>
                  <a:lnTo>
                    <a:pt x="6849" y="3289"/>
                  </a:lnTo>
                  <a:lnTo>
                    <a:pt x="6854" y="3466"/>
                  </a:lnTo>
                  <a:lnTo>
                    <a:pt x="6854" y="3538"/>
                  </a:lnTo>
                  <a:lnTo>
                    <a:pt x="6852" y="3610"/>
                  </a:lnTo>
                  <a:lnTo>
                    <a:pt x="6847" y="3681"/>
                  </a:lnTo>
                  <a:lnTo>
                    <a:pt x="6840" y="3752"/>
                  </a:lnTo>
                  <a:lnTo>
                    <a:pt x="6832" y="3824"/>
                  </a:lnTo>
                  <a:lnTo>
                    <a:pt x="6823" y="3894"/>
                  </a:lnTo>
                  <a:lnTo>
                    <a:pt x="6812" y="3964"/>
                  </a:lnTo>
                  <a:lnTo>
                    <a:pt x="6798" y="4035"/>
                  </a:lnTo>
                  <a:lnTo>
                    <a:pt x="6785" y="4104"/>
                  </a:lnTo>
                  <a:lnTo>
                    <a:pt x="6769" y="4172"/>
                  </a:lnTo>
                  <a:lnTo>
                    <a:pt x="6752" y="4240"/>
                  </a:lnTo>
                  <a:lnTo>
                    <a:pt x="6734" y="4307"/>
                  </a:lnTo>
                  <a:lnTo>
                    <a:pt x="6715" y="4372"/>
                  </a:lnTo>
                  <a:lnTo>
                    <a:pt x="6695" y="4436"/>
                  </a:lnTo>
                  <a:lnTo>
                    <a:pt x="6674" y="4499"/>
                  </a:lnTo>
                  <a:lnTo>
                    <a:pt x="6653" y="4562"/>
                  </a:lnTo>
                  <a:lnTo>
                    <a:pt x="6631" y="4622"/>
                  </a:lnTo>
                  <a:lnTo>
                    <a:pt x="6608" y="4681"/>
                  </a:lnTo>
                  <a:lnTo>
                    <a:pt x="6585" y="4737"/>
                  </a:lnTo>
                  <a:lnTo>
                    <a:pt x="6563" y="4793"/>
                  </a:lnTo>
                  <a:lnTo>
                    <a:pt x="6539" y="4847"/>
                  </a:lnTo>
                  <a:lnTo>
                    <a:pt x="6516" y="4898"/>
                  </a:lnTo>
                  <a:lnTo>
                    <a:pt x="6492" y="4948"/>
                  </a:lnTo>
                  <a:lnTo>
                    <a:pt x="6470" y="4996"/>
                  </a:lnTo>
                  <a:lnTo>
                    <a:pt x="6447" y="5041"/>
                  </a:lnTo>
                  <a:lnTo>
                    <a:pt x="6424" y="5084"/>
                  </a:lnTo>
                  <a:lnTo>
                    <a:pt x="6402" y="5124"/>
                  </a:lnTo>
                  <a:lnTo>
                    <a:pt x="6381" y="5162"/>
                  </a:lnTo>
                  <a:lnTo>
                    <a:pt x="6360" y="5198"/>
                  </a:lnTo>
                  <a:lnTo>
                    <a:pt x="6341" y="5230"/>
                  </a:lnTo>
                  <a:lnTo>
                    <a:pt x="6321" y="5260"/>
                  </a:lnTo>
                  <a:lnTo>
                    <a:pt x="6303" y="5287"/>
                  </a:lnTo>
                  <a:close/>
                </a:path>
              </a:pathLst>
            </a:custGeom>
            <a:solidFill>
              <a:srgbClr val="FFFFFF"/>
            </a:solidFill>
            <a:ln w="9525">
              <a:noFill/>
              <a:round/>
              <a:headEnd/>
              <a:tailEnd/>
            </a:ln>
          </p:spPr>
          <p:txBody>
            <a:bodyPr/>
            <a:lstStyle/>
            <a:p>
              <a:endParaRPr lang="en-US">
                <a:solidFill>
                  <a:srgbClr val="000000"/>
                </a:solidFill>
              </a:endParaRPr>
            </a:p>
          </p:txBody>
        </p:sp>
      </p:grpSp>
      <p:sp>
        <p:nvSpPr>
          <p:cNvPr id="9" name="Title 1"/>
          <p:cNvSpPr txBox="1">
            <a:spLocks/>
          </p:cNvSpPr>
          <p:nvPr/>
        </p:nvSpPr>
        <p:spPr bwMode="auto">
          <a:xfrm>
            <a:off x="2146995" y="643684"/>
            <a:ext cx="5663505"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Calibri" pitchFamily="34" charset="0"/>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endParaRPr lang="en-AU" sz="4800" kern="0" dirty="0">
              <a:solidFill>
                <a:srgbClr val="59A69E"/>
              </a:solidFill>
            </a:endParaRPr>
          </a:p>
        </p:txBody>
      </p:sp>
      <p:sp>
        <p:nvSpPr>
          <p:cNvPr id="10" name="TextBox 9"/>
          <p:cNvSpPr txBox="1"/>
          <p:nvPr/>
        </p:nvSpPr>
        <p:spPr>
          <a:xfrm>
            <a:off x="2146995" y="1012954"/>
            <a:ext cx="5873600" cy="4832092"/>
          </a:xfrm>
          <a:prstGeom prst="rect">
            <a:avLst/>
          </a:prstGeom>
          <a:noFill/>
        </p:spPr>
        <p:txBody>
          <a:bodyPr wrap="square" rtlCol="0">
            <a:spAutoFit/>
          </a:bodyPr>
          <a:lstStyle/>
          <a:p>
            <a:r>
              <a:rPr lang="en-AU" sz="2800" dirty="0"/>
              <a:t>Standard course progressions are available on your way out</a:t>
            </a:r>
            <a:r>
              <a:rPr lang="en-AU" sz="2800" dirty="0" smtClean="0"/>
              <a:t>.</a:t>
            </a:r>
          </a:p>
          <a:p>
            <a:endParaRPr lang="en-AU" sz="2800" dirty="0"/>
          </a:p>
          <a:p>
            <a:r>
              <a:rPr lang="en-AU" sz="2800" dirty="0" smtClean="0"/>
              <a:t>If you are transferring to KG campus you will receive an invitation to a special KG orientation on </a:t>
            </a:r>
            <a:r>
              <a:rPr lang="en-AU" sz="2800" u="sng" dirty="0" smtClean="0"/>
              <a:t>20</a:t>
            </a:r>
            <a:r>
              <a:rPr lang="en-AU" sz="2800" u="sng" baseline="30000" dirty="0" smtClean="0"/>
              <a:t>th</a:t>
            </a:r>
            <a:r>
              <a:rPr lang="en-AU" sz="2800" u="sng" dirty="0" smtClean="0"/>
              <a:t> November 2017.</a:t>
            </a:r>
            <a:endParaRPr lang="en-AU" sz="2800" u="sng" dirty="0"/>
          </a:p>
          <a:p>
            <a:endParaRPr lang="en-AU" sz="2800" dirty="0"/>
          </a:p>
          <a:p>
            <a:r>
              <a:rPr lang="en-AU" sz="2800" dirty="0"/>
              <a:t>Enquiries/further information:</a:t>
            </a:r>
          </a:p>
          <a:p>
            <a:r>
              <a:rPr lang="en-AU" sz="2800" dirty="0">
                <a:hlinkClick r:id="rId3"/>
              </a:rPr>
              <a:t>educationenq@qut.edu.au</a:t>
            </a:r>
            <a:r>
              <a:rPr lang="en-AU" sz="2800" dirty="0"/>
              <a:t> or </a:t>
            </a:r>
            <a:endParaRPr lang="en-AU" sz="2800" dirty="0" smtClean="0"/>
          </a:p>
          <a:p>
            <a:r>
              <a:rPr lang="en-AU" sz="2800" dirty="0" smtClean="0"/>
              <a:t>3138 </a:t>
            </a:r>
            <a:r>
              <a:rPr lang="en-AU" sz="2800" dirty="0"/>
              <a:t>3947</a:t>
            </a:r>
          </a:p>
        </p:txBody>
      </p:sp>
    </p:spTree>
    <p:extLst>
      <p:ext uri="{BB962C8B-B14F-4D97-AF65-F5344CB8AC3E}">
        <p14:creationId xmlns:p14="http://schemas.microsoft.com/office/powerpoint/2010/main" val="2548618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12 EDU UG2017 pptx.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Text Box 24"/>
          <p:cNvSpPr txBox="1">
            <a:spLocks noChangeArrowheads="1"/>
          </p:cNvSpPr>
          <p:nvPr/>
        </p:nvSpPr>
        <p:spPr bwMode="auto">
          <a:xfrm>
            <a:off x="9269413" y="6635610"/>
            <a:ext cx="1427162" cy="215444"/>
          </a:xfrm>
          <a:prstGeom prst="rect">
            <a:avLst/>
          </a:prstGeom>
          <a:noFill/>
          <a:ln w="9525">
            <a:noFill/>
            <a:miter lim="800000"/>
            <a:headEnd/>
            <a:tailEnd/>
          </a:ln>
        </p:spPr>
        <p:txBody>
          <a:bodyPr>
            <a:spAutoFit/>
          </a:bodyPr>
          <a:lstStyle/>
          <a:p>
            <a:pPr algn="r">
              <a:spcBef>
                <a:spcPct val="50000"/>
              </a:spcBef>
            </a:pPr>
            <a:r>
              <a:rPr lang="en-AU" sz="800" b="1" dirty="0">
                <a:solidFill>
                  <a:srgbClr val="000000"/>
                </a:solidFill>
              </a:rPr>
              <a:t>CRICOS No. 00213J</a:t>
            </a:r>
          </a:p>
        </p:txBody>
      </p:sp>
      <p:grpSp>
        <p:nvGrpSpPr>
          <p:cNvPr id="4" name="Group 3"/>
          <p:cNvGrpSpPr>
            <a:grpSpLocks/>
          </p:cNvGrpSpPr>
          <p:nvPr/>
        </p:nvGrpSpPr>
        <p:grpSpPr bwMode="auto">
          <a:xfrm>
            <a:off x="9491707" y="319066"/>
            <a:ext cx="828675" cy="828675"/>
            <a:chOff x="5264" y="50"/>
            <a:chExt cx="292" cy="292"/>
          </a:xfrm>
        </p:grpSpPr>
        <p:sp>
          <p:nvSpPr>
            <p:cNvPr id="5" name="Rectangle 4"/>
            <p:cNvSpPr>
              <a:spLocks noChangeArrowheads="1"/>
            </p:cNvSpPr>
            <p:nvPr/>
          </p:nvSpPr>
          <p:spPr bwMode="auto">
            <a:xfrm>
              <a:off x="5264" y="50"/>
              <a:ext cx="292" cy="292"/>
            </a:xfrm>
            <a:prstGeom prst="rect">
              <a:avLst/>
            </a:prstGeom>
            <a:solidFill>
              <a:schemeClr val="tx1"/>
            </a:solidFill>
            <a:ln w="9525">
              <a:noFill/>
              <a:miter lim="800000"/>
              <a:headEnd/>
              <a:tailEnd/>
            </a:ln>
          </p:spPr>
          <p:txBody>
            <a:bodyPr/>
            <a:lstStyle/>
            <a:p>
              <a:endParaRPr lang="en-US">
                <a:solidFill>
                  <a:srgbClr val="000000"/>
                </a:solidFill>
              </a:endParaRPr>
            </a:p>
          </p:txBody>
        </p:sp>
        <p:sp>
          <p:nvSpPr>
            <p:cNvPr id="6" name="Freeform 5"/>
            <p:cNvSpPr>
              <a:spLocks/>
            </p:cNvSpPr>
            <p:nvPr/>
          </p:nvSpPr>
          <p:spPr bwMode="auto">
            <a:xfrm>
              <a:off x="5392" y="78"/>
              <a:ext cx="82" cy="109"/>
            </a:xfrm>
            <a:custGeom>
              <a:avLst/>
              <a:gdLst>
                <a:gd name="T0" fmla="*/ 0 w 5107"/>
                <a:gd name="T1" fmla="*/ 0 h 6787"/>
                <a:gd name="T2" fmla="*/ 0 w 5107"/>
                <a:gd name="T3" fmla="*/ 0 h 6787"/>
                <a:gd name="T4" fmla="*/ 0 w 5107"/>
                <a:gd name="T5" fmla="*/ 0 h 6787"/>
                <a:gd name="T6" fmla="*/ 0 w 5107"/>
                <a:gd name="T7" fmla="*/ 0 h 6787"/>
                <a:gd name="T8" fmla="*/ 0 w 5107"/>
                <a:gd name="T9" fmla="*/ 0 h 6787"/>
                <a:gd name="T10" fmla="*/ 0 w 5107"/>
                <a:gd name="T11" fmla="*/ 0 h 6787"/>
                <a:gd name="T12" fmla="*/ 0 w 5107"/>
                <a:gd name="T13" fmla="*/ 0 h 6787"/>
                <a:gd name="T14" fmla="*/ 0 w 5107"/>
                <a:gd name="T15" fmla="*/ 0 h 6787"/>
                <a:gd name="T16" fmla="*/ 0 w 5107"/>
                <a:gd name="T17" fmla="*/ 0 h 6787"/>
                <a:gd name="T18" fmla="*/ 0 w 5107"/>
                <a:gd name="T19" fmla="*/ 0 h 6787"/>
                <a:gd name="T20" fmla="*/ 0 w 5107"/>
                <a:gd name="T21" fmla="*/ 0 h 6787"/>
                <a:gd name="T22" fmla="*/ 0 w 5107"/>
                <a:gd name="T23" fmla="*/ 0 h 6787"/>
                <a:gd name="T24" fmla="*/ 0 w 5107"/>
                <a:gd name="T25" fmla="*/ 0 h 6787"/>
                <a:gd name="T26" fmla="*/ 0 w 5107"/>
                <a:gd name="T27" fmla="*/ 0 h 6787"/>
                <a:gd name="T28" fmla="*/ 0 w 5107"/>
                <a:gd name="T29" fmla="*/ 0 h 6787"/>
                <a:gd name="T30" fmla="*/ 0 w 5107"/>
                <a:gd name="T31" fmla="*/ 0 h 6787"/>
                <a:gd name="T32" fmla="*/ 0 w 5107"/>
                <a:gd name="T33" fmla="*/ 0 h 6787"/>
                <a:gd name="T34" fmla="*/ 0 w 5107"/>
                <a:gd name="T35" fmla="*/ 0 h 6787"/>
                <a:gd name="T36" fmla="*/ 0 w 5107"/>
                <a:gd name="T37" fmla="*/ 0 h 6787"/>
                <a:gd name="T38" fmla="*/ 0 w 5107"/>
                <a:gd name="T39" fmla="*/ 0 h 6787"/>
                <a:gd name="T40" fmla="*/ 0 w 5107"/>
                <a:gd name="T41" fmla="*/ 0 h 6787"/>
                <a:gd name="T42" fmla="*/ 0 w 5107"/>
                <a:gd name="T43" fmla="*/ 0 h 6787"/>
                <a:gd name="T44" fmla="*/ 0 w 5107"/>
                <a:gd name="T45" fmla="*/ 0 h 6787"/>
                <a:gd name="T46" fmla="*/ 0 w 5107"/>
                <a:gd name="T47" fmla="*/ 0 h 6787"/>
                <a:gd name="T48" fmla="*/ 0 w 5107"/>
                <a:gd name="T49" fmla="*/ 0 h 6787"/>
                <a:gd name="T50" fmla="*/ 0 w 5107"/>
                <a:gd name="T51" fmla="*/ 0 h 6787"/>
                <a:gd name="T52" fmla="*/ 0 w 5107"/>
                <a:gd name="T53" fmla="*/ 0 h 6787"/>
                <a:gd name="T54" fmla="*/ 0 w 5107"/>
                <a:gd name="T55" fmla="*/ 0 h 6787"/>
                <a:gd name="T56" fmla="*/ 0 w 5107"/>
                <a:gd name="T57" fmla="*/ 0 h 6787"/>
                <a:gd name="T58" fmla="*/ 0 w 5107"/>
                <a:gd name="T59" fmla="*/ 0 h 6787"/>
                <a:gd name="T60" fmla="*/ 0 w 5107"/>
                <a:gd name="T61" fmla="*/ 0 h 6787"/>
                <a:gd name="T62" fmla="*/ 0 w 5107"/>
                <a:gd name="T63" fmla="*/ 0 h 6787"/>
                <a:gd name="T64" fmla="*/ 0 w 5107"/>
                <a:gd name="T65" fmla="*/ 0 h 6787"/>
                <a:gd name="T66" fmla="*/ 0 w 5107"/>
                <a:gd name="T67" fmla="*/ 0 h 6787"/>
                <a:gd name="T68" fmla="*/ 0 w 5107"/>
                <a:gd name="T69" fmla="*/ 0 h 6787"/>
                <a:gd name="T70" fmla="*/ 0 w 5107"/>
                <a:gd name="T71" fmla="*/ 0 h 6787"/>
                <a:gd name="T72" fmla="*/ 0 w 5107"/>
                <a:gd name="T73" fmla="*/ 0 h 6787"/>
                <a:gd name="T74" fmla="*/ 0 w 5107"/>
                <a:gd name="T75" fmla="*/ 0 h 6787"/>
                <a:gd name="T76" fmla="*/ 0 w 5107"/>
                <a:gd name="T77" fmla="*/ 0 h 6787"/>
                <a:gd name="T78" fmla="*/ 0 w 5107"/>
                <a:gd name="T79" fmla="*/ 0 h 6787"/>
                <a:gd name="T80" fmla="*/ 0 w 5107"/>
                <a:gd name="T81" fmla="*/ 0 h 6787"/>
                <a:gd name="T82" fmla="*/ 0 w 5107"/>
                <a:gd name="T83" fmla="*/ 0 h 6787"/>
                <a:gd name="T84" fmla="*/ 0 w 5107"/>
                <a:gd name="T85" fmla="*/ 0 h 6787"/>
                <a:gd name="T86" fmla="*/ 0 w 5107"/>
                <a:gd name="T87" fmla="*/ 0 h 6787"/>
                <a:gd name="T88" fmla="*/ 0 w 5107"/>
                <a:gd name="T89" fmla="*/ 0 h 6787"/>
                <a:gd name="T90" fmla="*/ 0 w 5107"/>
                <a:gd name="T91" fmla="*/ 0 h 6787"/>
                <a:gd name="T92" fmla="*/ 0 w 5107"/>
                <a:gd name="T93" fmla="*/ 0 h 6787"/>
                <a:gd name="T94" fmla="*/ 0 w 5107"/>
                <a:gd name="T95" fmla="*/ 0 h 6787"/>
                <a:gd name="T96" fmla="*/ 0 w 5107"/>
                <a:gd name="T97" fmla="*/ 0 h 6787"/>
                <a:gd name="T98" fmla="*/ 0 w 5107"/>
                <a:gd name="T99" fmla="*/ 0 h 6787"/>
                <a:gd name="T100" fmla="*/ 0 w 5107"/>
                <a:gd name="T101" fmla="*/ 0 h 6787"/>
                <a:gd name="T102" fmla="*/ 0 w 5107"/>
                <a:gd name="T103" fmla="*/ 0 h 6787"/>
                <a:gd name="T104" fmla="*/ 0 w 5107"/>
                <a:gd name="T105" fmla="*/ 0 h 67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07"/>
                <a:gd name="T160" fmla="*/ 0 h 6787"/>
                <a:gd name="T161" fmla="*/ 5107 w 5107"/>
                <a:gd name="T162" fmla="*/ 6787 h 67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07" h="6787">
                  <a:moveTo>
                    <a:pt x="0" y="0"/>
                  </a:moveTo>
                  <a:lnTo>
                    <a:pt x="0" y="52"/>
                  </a:lnTo>
                  <a:lnTo>
                    <a:pt x="0" y="200"/>
                  </a:lnTo>
                  <a:lnTo>
                    <a:pt x="0" y="431"/>
                  </a:lnTo>
                  <a:lnTo>
                    <a:pt x="0" y="731"/>
                  </a:lnTo>
                  <a:lnTo>
                    <a:pt x="1" y="1087"/>
                  </a:lnTo>
                  <a:lnTo>
                    <a:pt x="1" y="1484"/>
                  </a:lnTo>
                  <a:lnTo>
                    <a:pt x="1" y="1912"/>
                  </a:lnTo>
                  <a:lnTo>
                    <a:pt x="1" y="2355"/>
                  </a:lnTo>
                  <a:lnTo>
                    <a:pt x="1" y="2802"/>
                  </a:lnTo>
                  <a:lnTo>
                    <a:pt x="3" y="3236"/>
                  </a:lnTo>
                  <a:lnTo>
                    <a:pt x="3" y="3647"/>
                  </a:lnTo>
                  <a:lnTo>
                    <a:pt x="3" y="4020"/>
                  </a:lnTo>
                  <a:lnTo>
                    <a:pt x="3" y="4342"/>
                  </a:lnTo>
                  <a:lnTo>
                    <a:pt x="3" y="4600"/>
                  </a:lnTo>
                  <a:lnTo>
                    <a:pt x="3" y="4781"/>
                  </a:lnTo>
                  <a:lnTo>
                    <a:pt x="3" y="4870"/>
                  </a:lnTo>
                  <a:lnTo>
                    <a:pt x="4" y="4905"/>
                  </a:lnTo>
                  <a:lnTo>
                    <a:pt x="8" y="4948"/>
                  </a:lnTo>
                  <a:lnTo>
                    <a:pt x="15" y="4996"/>
                  </a:lnTo>
                  <a:lnTo>
                    <a:pt x="25" y="5050"/>
                  </a:lnTo>
                  <a:lnTo>
                    <a:pt x="39" y="5111"/>
                  </a:lnTo>
                  <a:lnTo>
                    <a:pt x="56" y="5174"/>
                  </a:lnTo>
                  <a:lnTo>
                    <a:pt x="77" y="5242"/>
                  </a:lnTo>
                  <a:lnTo>
                    <a:pt x="102" y="5315"/>
                  </a:lnTo>
                  <a:lnTo>
                    <a:pt x="132" y="5389"/>
                  </a:lnTo>
                  <a:lnTo>
                    <a:pt x="166" y="5466"/>
                  </a:lnTo>
                  <a:lnTo>
                    <a:pt x="205" y="5546"/>
                  </a:lnTo>
                  <a:lnTo>
                    <a:pt x="250" y="5627"/>
                  </a:lnTo>
                  <a:lnTo>
                    <a:pt x="300" y="5709"/>
                  </a:lnTo>
                  <a:lnTo>
                    <a:pt x="355" y="5792"/>
                  </a:lnTo>
                  <a:lnTo>
                    <a:pt x="416" y="5875"/>
                  </a:lnTo>
                  <a:lnTo>
                    <a:pt x="483" y="5957"/>
                  </a:lnTo>
                  <a:lnTo>
                    <a:pt x="557" y="6039"/>
                  </a:lnTo>
                  <a:lnTo>
                    <a:pt x="637" y="6118"/>
                  </a:lnTo>
                  <a:lnTo>
                    <a:pt x="725" y="6196"/>
                  </a:lnTo>
                  <a:lnTo>
                    <a:pt x="819" y="6271"/>
                  </a:lnTo>
                  <a:lnTo>
                    <a:pt x="920" y="6343"/>
                  </a:lnTo>
                  <a:lnTo>
                    <a:pt x="1030" y="6412"/>
                  </a:lnTo>
                  <a:lnTo>
                    <a:pt x="1146" y="6476"/>
                  </a:lnTo>
                  <a:lnTo>
                    <a:pt x="1271" y="6536"/>
                  </a:lnTo>
                  <a:lnTo>
                    <a:pt x="1405" y="6591"/>
                  </a:lnTo>
                  <a:lnTo>
                    <a:pt x="1546" y="6640"/>
                  </a:lnTo>
                  <a:lnTo>
                    <a:pt x="1697" y="6683"/>
                  </a:lnTo>
                  <a:lnTo>
                    <a:pt x="1857" y="6719"/>
                  </a:lnTo>
                  <a:lnTo>
                    <a:pt x="2026" y="6748"/>
                  </a:lnTo>
                  <a:lnTo>
                    <a:pt x="2204" y="6770"/>
                  </a:lnTo>
                  <a:lnTo>
                    <a:pt x="2392" y="6782"/>
                  </a:lnTo>
                  <a:lnTo>
                    <a:pt x="2590" y="6787"/>
                  </a:lnTo>
                  <a:lnTo>
                    <a:pt x="2789" y="6782"/>
                  </a:lnTo>
                  <a:lnTo>
                    <a:pt x="2977" y="6770"/>
                  </a:lnTo>
                  <a:lnTo>
                    <a:pt x="3155" y="6748"/>
                  </a:lnTo>
                  <a:lnTo>
                    <a:pt x="3321" y="6719"/>
                  </a:lnTo>
                  <a:lnTo>
                    <a:pt x="3480" y="6683"/>
                  </a:lnTo>
                  <a:lnTo>
                    <a:pt x="3629" y="6641"/>
                  </a:lnTo>
                  <a:lnTo>
                    <a:pt x="3768" y="6591"/>
                  </a:lnTo>
                  <a:lnTo>
                    <a:pt x="3900" y="6536"/>
                  </a:lnTo>
                  <a:lnTo>
                    <a:pt x="4022" y="6478"/>
                  </a:lnTo>
                  <a:lnTo>
                    <a:pt x="4136" y="6413"/>
                  </a:lnTo>
                  <a:lnTo>
                    <a:pt x="4242" y="6345"/>
                  </a:lnTo>
                  <a:lnTo>
                    <a:pt x="4340" y="6272"/>
                  </a:lnTo>
                  <a:lnTo>
                    <a:pt x="4431" y="6198"/>
                  </a:lnTo>
                  <a:lnTo>
                    <a:pt x="4515" y="6120"/>
                  </a:lnTo>
                  <a:lnTo>
                    <a:pt x="4592" y="6041"/>
                  </a:lnTo>
                  <a:lnTo>
                    <a:pt x="4662" y="5961"/>
                  </a:lnTo>
                  <a:lnTo>
                    <a:pt x="4727" y="5879"/>
                  </a:lnTo>
                  <a:lnTo>
                    <a:pt x="4785" y="5796"/>
                  </a:lnTo>
                  <a:lnTo>
                    <a:pt x="4836" y="5714"/>
                  </a:lnTo>
                  <a:lnTo>
                    <a:pt x="4882" y="5632"/>
                  </a:lnTo>
                  <a:lnTo>
                    <a:pt x="4924" y="5551"/>
                  </a:lnTo>
                  <a:lnTo>
                    <a:pt x="4960" y="5472"/>
                  </a:lnTo>
                  <a:lnTo>
                    <a:pt x="4992" y="5395"/>
                  </a:lnTo>
                  <a:lnTo>
                    <a:pt x="5018" y="5321"/>
                  </a:lnTo>
                  <a:lnTo>
                    <a:pt x="5042" y="5250"/>
                  </a:lnTo>
                  <a:lnTo>
                    <a:pt x="5060" y="5182"/>
                  </a:lnTo>
                  <a:lnTo>
                    <a:pt x="5076" y="5118"/>
                  </a:lnTo>
                  <a:lnTo>
                    <a:pt x="5087" y="5061"/>
                  </a:lnTo>
                  <a:lnTo>
                    <a:pt x="5097" y="5006"/>
                  </a:lnTo>
                  <a:lnTo>
                    <a:pt x="5102" y="4959"/>
                  </a:lnTo>
                  <a:lnTo>
                    <a:pt x="5106" y="4917"/>
                  </a:lnTo>
                  <a:lnTo>
                    <a:pt x="5107" y="4883"/>
                  </a:lnTo>
                  <a:lnTo>
                    <a:pt x="5107" y="2098"/>
                  </a:lnTo>
                  <a:lnTo>
                    <a:pt x="3443" y="351"/>
                  </a:lnTo>
                  <a:lnTo>
                    <a:pt x="3443" y="4702"/>
                  </a:lnTo>
                  <a:lnTo>
                    <a:pt x="3443" y="4723"/>
                  </a:lnTo>
                  <a:lnTo>
                    <a:pt x="3442" y="4750"/>
                  </a:lnTo>
                  <a:lnTo>
                    <a:pt x="3439" y="4766"/>
                  </a:lnTo>
                  <a:lnTo>
                    <a:pt x="3437" y="4784"/>
                  </a:lnTo>
                  <a:lnTo>
                    <a:pt x="3435" y="4802"/>
                  </a:lnTo>
                  <a:lnTo>
                    <a:pt x="3430" y="4821"/>
                  </a:lnTo>
                  <a:lnTo>
                    <a:pt x="3425" y="4843"/>
                  </a:lnTo>
                  <a:lnTo>
                    <a:pt x="3418" y="4863"/>
                  </a:lnTo>
                  <a:lnTo>
                    <a:pt x="3409" y="4886"/>
                  </a:lnTo>
                  <a:lnTo>
                    <a:pt x="3399" y="4909"/>
                  </a:lnTo>
                  <a:lnTo>
                    <a:pt x="3387" y="4931"/>
                  </a:lnTo>
                  <a:lnTo>
                    <a:pt x="3372" y="4954"/>
                  </a:lnTo>
                  <a:lnTo>
                    <a:pt x="3357" y="4977"/>
                  </a:lnTo>
                  <a:lnTo>
                    <a:pt x="3337" y="4999"/>
                  </a:lnTo>
                  <a:lnTo>
                    <a:pt x="3317" y="5022"/>
                  </a:lnTo>
                  <a:lnTo>
                    <a:pt x="3293" y="5045"/>
                  </a:lnTo>
                  <a:lnTo>
                    <a:pt x="3266" y="5066"/>
                  </a:lnTo>
                  <a:lnTo>
                    <a:pt x="3236" y="5088"/>
                  </a:lnTo>
                  <a:lnTo>
                    <a:pt x="3204" y="5107"/>
                  </a:lnTo>
                  <a:lnTo>
                    <a:pt x="3167" y="5126"/>
                  </a:lnTo>
                  <a:lnTo>
                    <a:pt x="3126" y="5145"/>
                  </a:lnTo>
                  <a:lnTo>
                    <a:pt x="3083" y="5162"/>
                  </a:lnTo>
                  <a:lnTo>
                    <a:pt x="3036" y="5176"/>
                  </a:lnTo>
                  <a:lnTo>
                    <a:pt x="2985" y="5191"/>
                  </a:lnTo>
                  <a:lnTo>
                    <a:pt x="2929" y="5202"/>
                  </a:lnTo>
                  <a:lnTo>
                    <a:pt x="2870" y="5213"/>
                  </a:lnTo>
                  <a:lnTo>
                    <a:pt x="2806" y="5220"/>
                  </a:lnTo>
                  <a:lnTo>
                    <a:pt x="2737" y="5227"/>
                  </a:lnTo>
                  <a:lnTo>
                    <a:pt x="2664" y="5231"/>
                  </a:lnTo>
                  <a:lnTo>
                    <a:pt x="2585" y="5232"/>
                  </a:lnTo>
                  <a:lnTo>
                    <a:pt x="2503" y="5231"/>
                  </a:lnTo>
                  <a:lnTo>
                    <a:pt x="2427" y="5227"/>
                  </a:lnTo>
                  <a:lnTo>
                    <a:pt x="2356" y="5220"/>
                  </a:lnTo>
                  <a:lnTo>
                    <a:pt x="2289" y="5213"/>
                  </a:lnTo>
                  <a:lnTo>
                    <a:pt x="2226" y="5202"/>
                  </a:lnTo>
                  <a:lnTo>
                    <a:pt x="2170" y="5191"/>
                  </a:lnTo>
                  <a:lnTo>
                    <a:pt x="2117" y="5177"/>
                  </a:lnTo>
                  <a:lnTo>
                    <a:pt x="2067" y="5162"/>
                  </a:lnTo>
                  <a:lnTo>
                    <a:pt x="2021" y="5146"/>
                  </a:lnTo>
                  <a:lnTo>
                    <a:pt x="1979" y="5128"/>
                  </a:lnTo>
                  <a:lnTo>
                    <a:pt x="1942" y="5108"/>
                  </a:lnTo>
                  <a:lnTo>
                    <a:pt x="1908" y="5088"/>
                  </a:lnTo>
                  <a:lnTo>
                    <a:pt x="1876" y="5067"/>
                  </a:lnTo>
                  <a:lnTo>
                    <a:pt x="1848" y="5046"/>
                  </a:lnTo>
                  <a:lnTo>
                    <a:pt x="1823" y="5023"/>
                  </a:lnTo>
                  <a:lnTo>
                    <a:pt x="1800" y="5001"/>
                  </a:lnTo>
                  <a:lnTo>
                    <a:pt x="1781" y="4978"/>
                  </a:lnTo>
                  <a:lnTo>
                    <a:pt x="1764" y="4954"/>
                  </a:lnTo>
                  <a:lnTo>
                    <a:pt x="1748" y="4931"/>
                  </a:lnTo>
                  <a:lnTo>
                    <a:pt x="1736" y="4909"/>
                  </a:lnTo>
                  <a:lnTo>
                    <a:pt x="1725" y="4885"/>
                  </a:lnTo>
                  <a:lnTo>
                    <a:pt x="1716" y="4863"/>
                  </a:lnTo>
                  <a:lnTo>
                    <a:pt x="1708" y="4841"/>
                  </a:lnTo>
                  <a:lnTo>
                    <a:pt x="1703" y="4819"/>
                  </a:lnTo>
                  <a:lnTo>
                    <a:pt x="1698" y="4799"/>
                  </a:lnTo>
                  <a:lnTo>
                    <a:pt x="1695" y="4780"/>
                  </a:lnTo>
                  <a:lnTo>
                    <a:pt x="1691" y="4761"/>
                  </a:lnTo>
                  <a:lnTo>
                    <a:pt x="1690" y="4744"/>
                  </a:lnTo>
                  <a:lnTo>
                    <a:pt x="1689" y="4714"/>
                  </a:lnTo>
                  <a:lnTo>
                    <a:pt x="1688" y="4691"/>
                  </a:lnTo>
                  <a:lnTo>
                    <a:pt x="1688" y="4621"/>
                  </a:lnTo>
                  <a:lnTo>
                    <a:pt x="1688" y="4459"/>
                  </a:lnTo>
                  <a:lnTo>
                    <a:pt x="1688" y="4218"/>
                  </a:lnTo>
                  <a:lnTo>
                    <a:pt x="1688" y="3914"/>
                  </a:lnTo>
                  <a:lnTo>
                    <a:pt x="1688" y="3557"/>
                  </a:lnTo>
                  <a:lnTo>
                    <a:pt x="1688" y="3161"/>
                  </a:lnTo>
                  <a:lnTo>
                    <a:pt x="1688" y="2740"/>
                  </a:lnTo>
                  <a:lnTo>
                    <a:pt x="1688" y="2307"/>
                  </a:lnTo>
                  <a:lnTo>
                    <a:pt x="1688" y="1876"/>
                  </a:lnTo>
                  <a:lnTo>
                    <a:pt x="1688" y="1458"/>
                  </a:lnTo>
                  <a:lnTo>
                    <a:pt x="1688" y="1068"/>
                  </a:lnTo>
                  <a:lnTo>
                    <a:pt x="1688" y="720"/>
                  </a:lnTo>
                  <a:lnTo>
                    <a:pt x="1688" y="427"/>
                  </a:lnTo>
                  <a:lnTo>
                    <a:pt x="1688" y="200"/>
                  </a:lnTo>
                  <a:lnTo>
                    <a:pt x="1688" y="54"/>
                  </a:lnTo>
                  <a:lnTo>
                    <a:pt x="1688" y="3"/>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7" name="Freeform 6"/>
            <p:cNvSpPr>
              <a:spLocks/>
            </p:cNvSpPr>
            <p:nvPr/>
          </p:nvSpPr>
          <p:spPr bwMode="auto">
            <a:xfrm>
              <a:off x="5450" y="78"/>
              <a:ext cx="94" cy="107"/>
            </a:xfrm>
            <a:custGeom>
              <a:avLst/>
              <a:gdLst>
                <a:gd name="T0" fmla="*/ 0 w 5801"/>
                <a:gd name="T1" fmla="*/ 0 h 6685"/>
                <a:gd name="T2" fmla="*/ 0 w 5801"/>
                <a:gd name="T3" fmla="*/ 0 h 6685"/>
                <a:gd name="T4" fmla="*/ 0 w 5801"/>
                <a:gd name="T5" fmla="*/ 0 h 6685"/>
                <a:gd name="T6" fmla="*/ 0 w 5801"/>
                <a:gd name="T7" fmla="*/ 0 h 6685"/>
                <a:gd name="T8" fmla="*/ 0 w 5801"/>
                <a:gd name="T9" fmla="*/ 0 h 6685"/>
                <a:gd name="T10" fmla="*/ 0 w 5801"/>
                <a:gd name="T11" fmla="*/ 0 h 6685"/>
                <a:gd name="T12" fmla="*/ 0 w 5801"/>
                <a:gd name="T13" fmla="*/ 0 h 6685"/>
                <a:gd name="T14" fmla="*/ 0 w 5801"/>
                <a:gd name="T15" fmla="*/ 0 h 6685"/>
                <a:gd name="T16" fmla="*/ 0 w 5801"/>
                <a:gd name="T17" fmla="*/ 0 h 66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01"/>
                <a:gd name="T28" fmla="*/ 0 h 6685"/>
                <a:gd name="T29" fmla="*/ 5801 w 5801"/>
                <a:gd name="T30" fmla="*/ 6685 h 66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01" h="6685">
                  <a:moveTo>
                    <a:pt x="0" y="0"/>
                  </a:moveTo>
                  <a:lnTo>
                    <a:pt x="1584" y="1646"/>
                  </a:lnTo>
                  <a:lnTo>
                    <a:pt x="2731" y="1646"/>
                  </a:lnTo>
                  <a:lnTo>
                    <a:pt x="2731" y="6685"/>
                  </a:lnTo>
                  <a:lnTo>
                    <a:pt x="4463" y="6685"/>
                  </a:lnTo>
                  <a:lnTo>
                    <a:pt x="4463" y="1646"/>
                  </a:lnTo>
                  <a:lnTo>
                    <a:pt x="5801" y="1646"/>
                  </a:lnTo>
                  <a:lnTo>
                    <a:pt x="5801" y="0"/>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8" name="Freeform 7"/>
            <p:cNvSpPr>
              <a:spLocks/>
            </p:cNvSpPr>
            <p:nvPr/>
          </p:nvSpPr>
          <p:spPr bwMode="auto">
            <a:xfrm>
              <a:off x="5276" y="77"/>
              <a:ext cx="125" cy="110"/>
            </a:xfrm>
            <a:custGeom>
              <a:avLst/>
              <a:gdLst>
                <a:gd name="T0" fmla="*/ 0 w 7720"/>
                <a:gd name="T1" fmla="*/ 0 h 6860"/>
                <a:gd name="T2" fmla="*/ 0 w 7720"/>
                <a:gd name="T3" fmla="*/ 0 h 6860"/>
                <a:gd name="T4" fmla="*/ 0 w 7720"/>
                <a:gd name="T5" fmla="*/ 0 h 6860"/>
                <a:gd name="T6" fmla="*/ 0 w 7720"/>
                <a:gd name="T7" fmla="*/ 0 h 6860"/>
                <a:gd name="T8" fmla="*/ 0 w 7720"/>
                <a:gd name="T9" fmla="*/ 0 h 6860"/>
                <a:gd name="T10" fmla="*/ 0 w 7720"/>
                <a:gd name="T11" fmla="*/ 0 h 6860"/>
                <a:gd name="T12" fmla="*/ 0 w 7720"/>
                <a:gd name="T13" fmla="*/ 0 h 6860"/>
                <a:gd name="T14" fmla="*/ 0 w 7720"/>
                <a:gd name="T15" fmla="*/ 0 h 6860"/>
                <a:gd name="T16" fmla="*/ 0 w 7720"/>
                <a:gd name="T17" fmla="*/ 0 h 6860"/>
                <a:gd name="T18" fmla="*/ 0 w 7720"/>
                <a:gd name="T19" fmla="*/ 0 h 6860"/>
                <a:gd name="T20" fmla="*/ 0 w 7720"/>
                <a:gd name="T21" fmla="*/ 0 h 6860"/>
                <a:gd name="T22" fmla="*/ 0 w 7720"/>
                <a:gd name="T23" fmla="*/ 0 h 6860"/>
                <a:gd name="T24" fmla="*/ 0 w 7720"/>
                <a:gd name="T25" fmla="*/ 0 h 6860"/>
                <a:gd name="T26" fmla="*/ 0 w 7720"/>
                <a:gd name="T27" fmla="*/ 0 h 6860"/>
                <a:gd name="T28" fmla="*/ 0 w 7720"/>
                <a:gd name="T29" fmla="*/ 0 h 6860"/>
                <a:gd name="T30" fmla="*/ 0 w 7720"/>
                <a:gd name="T31" fmla="*/ 0 h 6860"/>
                <a:gd name="T32" fmla="*/ 0 w 7720"/>
                <a:gd name="T33" fmla="*/ 0 h 6860"/>
                <a:gd name="T34" fmla="*/ 0 w 7720"/>
                <a:gd name="T35" fmla="*/ 0 h 6860"/>
                <a:gd name="T36" fmla="*/ 0 w 7720"/>
                <a:gd name="T37" fmla="*/ 0 h 6860"/>
                <a:gd name="T38" fmla="*/ 0 w 7720"/>
                <a:gd name="T39" fmla="*/ 0 h 6860"/>
                <a:gd name="T40" fmla="*/ 0 w 7720"/>
                <a:gd name="T41" fmla="*/ 0 h 6860"/>
                <a:gd name="T42" fmla="*/ 0 w 7720"/>
                <a:gd name="T43" fmla="*/ 0 h 6860"/>
                <a:gd name="T44" fmla="*/ 0 w 7720"/>
                <a:gd name="T45" fmla="*/ 0 h 6860"/>
                <a:gd name="T46" fmla="*/ 0 w 7720"/>
                <a:gd name="T47" fmla="*/ 0 h 6860"/>
                <a:gd name="T48" fmla="*/ 0 w 7720"/>
                <a:gd name="T49" fmla="*/ 0 h 6860"/>
                <a:gd name="T50" fmla="*/ 0 w 7720"/>
                <a:gd name="T51" fmla="*/ 0 h 6860"/>
                <a:gd name="T52" fmla="*/ 0 w 7720"/>
                <a:gd name="T53" fmla="*/ 0 h 6860"/>
                <a:gd name="T54" fmla="*/ 0 w 7720"/>
                <a:gd name="T55" fmla="*/ 0 h 6860"/>
                <a:gd name="T56" fmla="*/ 0 w 7720"/>
                <a:gd name="T57" fmla="*/ 0 h 6860"/>
                <a:gd name="T58" fmla="*/ 0 w 7720"/>
                <a:gd name="T59" fmla="*/ 0 h 6860"/>
                <a:gd name="T60" fmla="*/ 0 w 7720"/>
                <a:gd name="T61" fmla="*/ 0 h 6860"/>
                <a:gd name="T62" fmla="*/ 0 w 7720"/>
                <a:gd name="T63" fmla="*/ 0 h 6860"/>
                <a:gd name="T64" fmla="*/ 0 w 7720"/>
                <a:gd name="T65" fmla="*/ 0 h 6860"/>
                <a:gd name="T66" fmla="*/ 0 w 7720"/>
                <a:gd name="T67" fmla="*/ 0 h 6860"/>
                <a:gd name="T68" fmla="*/ 0 w 7720"/>
                <a:gd name="T69" fmla="*/ 0 h 6860"/>
                <a:gd name="T70" fmla="*/ 0 w 7720"/>
                <a:gd name="T71" fmla="*/ 0 h 6860"/>
                <a:gd name="T72" fmla="*/ 0 w 7720"/>
                <a:gd name="T73" fmla="*/ 0 h 6860"/>
                <a:gd name="T74" fmla="*/ 0 w 7720"/>
                <a:gd name="T75" fmla="*/ 0 h 6860"/>
                <a:gd name="T76" fmla="*/ 0 w 7720"/>
                <a:gd name="T77" fmla="*/ 0 h 6860"/>
                <a:gd name="T78" fmla="*/ 0 w 7720"/>
                <a:gd name="T79" fmla="*/ 0 h 6860"/>
                <a:gd name="T80" fmla="*/ 0 w 7720"/>
                <a:gd name="T81" fmla="*/ 0 h 6860"/>
                <a:gd name="T82" fmla="*/ 0 w 7720"/>
                <a:gd name="T83" fmla="*/ 0 h 6860"/>
                <a:gd name="T84" fmla="*/ 0 w 7720"/>
                <a:gd name="T85" fmla="*/ 0 h 6860"/>
                <a:gd name="T86" fmla="*/ 0 w 7720"/>
                <a:gd name="T87" fmla="*/ 0 h 6860"/>
                <a:gd name="T88" fmla="*/ 0 w 7720"/>
                <a:gd name="T89" fmla="*/ 0 h 6860"/>
                <a:gd name="T90" fmla="*/ 0 w 7720"/>
                <a:gd name="T91" fmla="*/ 0 h 6860"/>
                <a:gd name="T92" fmla="*/ 0 w 7720"/>
                <a:gd name="T93" fmla="*/ 0 h 6860"/>
                <a:gd name="T94" fmla="*/ 0 w 7720"/>
                <a:gd name="T95" fmla="*/ 0 h 6860"/>
                <a:gd name="T96" fmla="*/ 0 w 7720"/>
                <a:gd name="T97" fmla="*/ 0 h 6860"/>
                <a:gd name="T98" fmla="*/ 0 w 7720"/>
                <a:gd name="T99" fmla="*/ 0 h 6860"/>
                <a:gd name="T100" fmla="*/ 0 w 7720"/>
                <a:gd name="T101" fmla="*/ 0 h 6860"/>
                <a:gd name="T102" fmla="*/ 0 w 7720"/>
                <a:gd name="T103" fmla="*/ 0 h 6860"/>
                <a:gd name="T104" fmla="*/ 0 w 7720"/>
                <a:gd name="T105" fmla="*/ 0 h 6860"/>
                <a:gd name="T106" fmla="*/ 0 w 7720"/>
                <a:gd name="T107" fmla="*/ 0 h 6860"/>
                <a:gd name="T108" fmla="*/ 0 w 7720"/>
                <a:gd name="T109" fmla="*/ 0 h 6860"/>
                <a:gd name="T110" fmla="*/ 0 w 7720"/>
                <a:gd name="T111" fmla="*/ 0 h 6860"/>
                <a:gd name="T112" fmla="*/ 0 w 7720"/>
                <a:gd name="T113" fmla="*/ 0 h 6860"/>
                <a:gd name="T114" fmla="*/ 0 w 7720"/>
                <a:gd name="T115" fmla="*/ 0 h 6860"/>
                <a:gd name="T116" fmla="*/ 0 w 7720"/>
                <a:gd name="T117" fmla="*/ 0 h 6860"/>
                <a:gd name="T118" fmla="*/ 0 w 7720"/>
                <a:gd name="T119" fmla="*/ 0 h 6860"/>
                <a:gd name="T120" fmla="*/ 0 w 7720"/>
                <a:gd name="T121" fmla="*/ 0 h 68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0"/>
                <a:gd name="T184" fmla="*/ 0 h 6860"/>
                <a:gd name="T185" fmla="*/ 7720 w 7720"/>
                <a:gd name="T186" fmla="*/ 6860 h 68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0" h="6860">
                  <a:moveTo>
                    <a:pt x="6303" y="5287"/>
                  </a:moveTo>
                  <a:lnTo>
                    <a:pt x="7720" y="6731"/>
                  </a:lnTo>
                  <a:lnTo>
                    <a:pt x="5811" y="6731"/>
                  </a:lnTo>
                  <a:lnTo>
                    <a:pt x="2694" y="3478"/>
                  </a:lnTo>
                  <a:lnTo>
                    <a:pt x="4534" y="3478"/>
                  </a:lnTo>
                  <a:lnTo>
                    <a:pt x="5026" y="3982"/>
                  </a:lnTo>
                  <a:lnTo>
                    <a:pt x="5039" y="3952"/>
                  </a:lnTo>
                  <a:lnTo>
                    <a:pt x="5051" y="3920"/>
                  </a:lnTo>
                  <a:lnTo>
                    <a:pt x="5063" y="3887"/>
                  </a:lnTo>
                  <a:lnTo>
                    <a:pt x="5073" y="3854"/>
                  </a:lnTo>
                  <a:lnTo>
                    <a:pt x="5085" y="3819"/>
                  </a:lnTo>
                  <a:lnTo>
                    <a:pt x="5094" y="3784"/>
                  </a:lnTo>
                  <a:lnTo>
                    <a:pt x="5103" y="3748"/>
                  </a:lnTo>
                  <a:lnTo>
                    <a:pt x="5111" y="3709"/>
                  </a:lnTo>
                  <a:lnTo>
                    <a:pt x="5117" y="3671"/>
                  </a:lnTo>
                  <a:lnTo>
                    <a:pt x="5124" y="3630"/>
                  </a:lnTo>
                  <a:lnTo>
                    <a:pt x="5130" y="3588"/>
                  </a:lnTo>
                  <a:lnTo>
                    <a:pt x="5134" y="3544"/>
                  </a:lnTo>
                  <a:lnTo>
                    <a:pt x="5138" y="3497"/>
                  </a:lnTo>
                  <a:lnTo>
                    <a:pt x="5141" y="3450"/>
                  </a:lnTo>
                  <a:lnTo>
                    <a:pt x="5142" y="3400"/>
                  </a:lnTo>
                  <a:lnTo>
                    <a:pt x="5144" y="3349"/>
                  </a:lnTo>
                  <a:lnTo>
                    <a:pt x="5140" y="3256"/>
                  </a:lnTo>
                  <a:lnTo>
                    <a:pt x="5133" y="3164"/>
                  </a:lnTo>
                  <a:lnTo>
                    <a:pt x="5121" y="3074"/>
                  </a:lnTo>
                  <a:lnTo>
                    <a:pt x="5105" y="2986"/>
                  </a:lnTo>
                  <a:lnTo>
                    <a:pt x="5083" y="2900"/>
                  </a:lnTo>
                  <a:lnTo>
                    <a:pt x="5059" y="2815"/>
                  </a:lnTo>
                  <a:lnTo>
                    <a:pt x="5029" y="2732"/>
                  </a:lnTo>
                  <a:lnTo>
                    <a:pt x="4996" y="2652"/>
                  </a:lnTo>
                  <a:lnTo>
                    <a:pt x="4959" y="2573"/>
                  </a:lnTo>
                  <a:lnTo>
                    <a:pt x="4918" y="2498"/>
                  </a:lnTo>
                  <a:lnTo>
                    <a:pt x="4874" y="2424"/>
                  </a:lnTo>
                  <a:lnTo>
                    <a:pt x="4825" y="2352"/>
                  </a:lnTo>
                  <a:lnTo>
                    <a:pt x="4774" y="2283"/>
                  </a:lnTo>
                  <a:lnTo>
                    <a:pt x="4720" y="2218"/>
                  </a:lnTo>
                  <a:lnTo>
                    <a:pt x="4662" y="2154"/>
                  </a:lnTo>
                  <a:lnTo>
                    <a:pt x="4601" y="2093"/>
                  </a:lnTo>
                  <a:lnTo>
                    <a:pt x="4537" y="2035"/>
                  </a:lnTo>
                  <a:lnTo>
                    <a:pt x="4471" y="1981"/>
                  </a:lnTo>
                  <a:lnTo>
                    <a:pt x="4403" y="1930"/>
                  </a:lnTo>
                  <a:lnTo>
                    <a:pt x="4332" y="1881"/>
                  </a:lnTo>
                  <a:lnTo>
                    <a:pt x="4258" y="1836"/>
                  </a:lnTo>
                  <a:lnTo>
                    <a:pt x="4182" y="1794"/>
                  </a:lnTo>
                  <a:lnTo>
                    <a:pt x="4105" y="1756"/>
                  </a:lnTo>
                  <a:lnTo>
                    <a:pt x="4026" y="1721"/>
                  </a:lnTo>
                  <a:lnTo>
                    <a:pt x="3944" y="1690"/>
                  </a:lnTo>
                  <a:lnTo>
                    <a:pt x="3862" y="1663"/>
                  </a:lnTo>
                  <a:lnTo>
                    <a:pt x="3778" y="1641"/>
                  </a:lnTo>
                  <a:lnTo>
                    <a:pt x="3692" y="1621"/>
                  </a:lnTo>
                  <a:lnTo>
                    <a:pt x="3605" y="1607"/>
                  </a:lnTo>
                  <a:lnTo>
                    <a:pt x="3517" y="1595"/>
                  </a:lnTo>
                  <a:lnTo>
                    <a:pt x="3429" y="1588"/>
                  </a:lnTo>
                  <a:lnTo>
                    <a:pt x="3339" y="1586"/>
                  </a:lnTo>
                  <a:lnTo>
                    <a:pt x="3249" y="1588"/>
                  </a:lnTo>
                  <a:lnTo>
                    <a:pt x="3161" y="1596"/>
                  </a:lnTo>
                  <a:lnTo>
                    <a:pt x="3074" y="1608"/>
                  </a:lnTo>
                  <a:lnTo>
                    <a:pt x="2989" y="1624"/>
                  </a:lnTo>
                  <a:lnTo>
                    <a:pt x="2905" y="1644"/>
                  </a:lnTo>
                  <a:lnTo>
                    <a:pt x="2822" y="1669"/>
                  </a:lnTo>
                  <a:lnTo>
                    <a:pt x="2742" y="1697"/>
                  </a:lnTo>
                  <a:lnTo>
                    <a:pt x="2662" y="1730"/>
                  </a:lnTo>
                  <a:lnTo>
                    <a:pt x="2585" y="1766"/>
                  </a:lnTo>
                  <a:lnTo>
                    <a:pt x="2510" y="1807"/>
                  </a:lnTo>
                  <a:lnTo>
                    <a:pt x="2438" y="1850"/>
                  </a:lnTo>
                  <a:lnTo>
                    <a:pt x="2368" y="1898"/>
                  </a:lnTo>
                  <a:lnTo>
                    <a:pt x="2300" y="1948"/>
                  </a:lnTo>
                  <a:lnTo>
                    <a:pt x="2235" y="2002"/>
                  </a:lnTo>
                  <a:lnTo>
                    <a:pt x="2172" y="2059"/>
                  </a:lnTo>
                  <a:lnTo>
                    <a:pt x="2111" y="2118"/>
                  </a:lnTo>
                  <a:lnTo>
                    <a:pt x="2054" y="2180"/>
                  </a:lnTo>
                  <a:lnTo>
                    <a:pt x="1999" y="2246"/>
                  </a:lnTo>
                  <a:lnTo>
                    <a:pt x="1948" y="2314"/>
                  </a:lnTo>
                  <a:lnTo>
                    <a:pt x="1901" y="2384"/>
                  </a:lnTo>
                  <a:lnTo>
                    <a:pt x="1855" y="2457"/>
                  </a:lnTo>
                  <a:lnTo>
                    <a:pt x="1813" y="2532"/>
                  </a:lnTo>
                  <a:lnTo>
                    <a:pt x="1775" y="2607"/>
                  </a:lnTo>
                  <a:lnTo>
                    <a:pt x="1741" y="2687"/>
                  </a:lnTo>
                  <a:lnTo>
                    <a:pt x="1710" y="2767"/>
                  </a:lnTo>
                  <a:lnTo>
                    <a:pt x="1683" y="2850"/>
                  </a:lnTo>
                  <a:lnTo>
                    <a:pt x="1659" y="2934"/>
                  </a:lnTo>
                  <a:lnTo>
                    <a:pt x="1640" y="3019"/>
                  </a:lnTo>
                  <a:lnTo>
                    <a:pt x="1625" y="3105"/>
                  </a:lnTo>
                  <a:lnTo>
                    <a:pt x="1614" y="3194"/>
                  </a:lnTo>
                  <a:lnTo>
                    <a:pt x="1607" y="3282"/>
                  </a:lnTo>
                  <a:lnTo>
                    <a:pt x="1605" y="3371"/>
                  </a:lnTo>
                  <a:lnTo>
                    <a:pt x="1607" y="3462"/>
                  </a:lnTo>
                  <a:lnTo>
                    <a:pt x="1614" y="3551"/>
                  </a:lnTo>
                  <a:lnTo>
                    <a:pt x="1625" y="3638"/>
                  </a:lnTo>
                  <a:lnTo>
                    <a:pt x="1641" y="3724"/>
                  </a:lnTo>
                  <a:lnTo>
                    <a:pt x="1660" y="3809"/>
                  </a:lnTo>
                  <a:lnTo>
                    <a:pt x="1684" y="3892"/>
                  </a:lnTo>
                  <a:lnTo>
                    <a:pt x="1711" y="3973"/>
                  </a:lnTo>
                  <a:lnTo>
                    <a:pt x="1743" y="4054"/>
                  </a:lnTo>
                  <a:lnTo>
                    <a:pt x="1778" y="4132"/>
                  </a:lnTo>
                  <a:lnTo>
                    <a:pt x="1817" y="4208"/>
                  </a:lnTo>
                  <a:lnTo>
                    <a:pt x="1860" y="4282"/>
                  </a:lnTo>
                  <a:lnTo>
                    <a:pt x="1905" y="4353"/>
                  </a:lnTo>
                  <a:lnTo>
                    <a:pt x="1954" y="4422"/>
                  </a:lnTo>
                  <a:lnTo>
                    <a:pt x="2006" y="4489"/>
                  </a:lnTo>
                  <a:lnTo>
                    <a:pt x="2062" y="4553"/>
                  </a:lnTo>
                  <a:lnTo>
                    <a:pt x="2120" y="4614"/>
                  </a:lnTo>
                  <a:lnTo>
                    <a:pt x="2182" y="4673"/>
                  </a:lnTo>
                  <a:lnTo>
                    <a:pt x="2245" y="4728"/>
                  </a:lnTo>
                  <a:lnTo>
                    <a:pt x="2312" y="4782"/>
                  </a:lnTo>
                  <a:lnTo>
                    <a:pt x="2381" y="4830"/>
                  </a:lnTo>
                  <a:lnTo>
                    <a:pt x="2454" y="4877"/>
                  </a:lnTo>
                  <a:lnTo>
                    <a:pt x="2527" y="4920"/>
                  </a:lnTo>
                  <a:lnTo>
                    <a:pt x="2603" y="4958"/>
                  </a:lnTo>
                  <a:lnTo>
                    <a:pt x="2683" y="4995"/>
                  </a:lnTo>
                  <a:lnTo>
                    <a:pt x="2763" y="5026"/>
                  </a:lnTo>
                  <a:lnTo>
                    <a:pt x="2845" y="5054"/>
                  </a:lnTo>
                  <a:lnTo>
                    <a:pt x="2930" y="5077"/>
                  </a:lnTo>
                  <a:lnTo>
                    <a:pt x="3015" y="5098"/>
                  </a:lnTo>
                  <a:lnTo>
                    <a:pt x="3103" y="5114"/>
                  </a:lnTo>
                  <a:lnTo>
                    <a:pt x="3192" y="5125"/>
                  </a:lnTo>
                  <a:lnTo>
                    <a:pt x="3282" y="5132"/>
                  </a:lnTo>
                  <a:lnTo>
                    <a:pt x="3374" y="5134"/>
                  </a:lnTo>
                  <a:lnTo>
                    <a:pt x="3413" y="5134"/>
                  </a:lnTo>
                  <a:lnTo>
                    <a:pt x="3451" y="5133"/>
                  </a:lnTo>
                  <a:lnTo>
                    <a:pt x="3490" y="5132"/>
                  </a:lnTo>
                  <a:lnTo>
                    <a:pt x="3528" y="5130"/>
                  </a:lnTo>
                  <a:lnTo>
                    <a:pt x="3568" y="5125"/>
                  </a:lnTo>
                  <a:lnTo>
                    <a:pt x="3608" y="5119"/>
                  </a:lnTo>
                  <a:lnTo>
                    <a:pt x="3627" y="5115"/>
                  </a:lnTo>
                  <a:lnTo>
                    <a:pt x="3648" y="5110"/>
                  </a:lnTo>
                  <a:lnTo>
                    <a:pt x="3669" y="5105"/>
                  </a:lnTo>
                  <a:lnTo>
                    <a:pt x="3690" y="5099"/>
                  </a:lnTo>
                  <a:lnTo>
                    <a:pt x="3695" y="5102"/>
                  </a:lnTo>
                  <a:lnTo>
                    <a:pt x="3707" y="5114"/>
                  </a:lnTo>
                  <a:lnTo>
                    <a:pt x="3726" y="5132"/>
                  </a:lnTo>
                  <a:lnTo>
                    <a:pt x="3750" y="5156"/>
                  </a:lnTo>
                  <a:lnTo>
                    <a:pt x="3815" y="5224"/>
                  </a:lnTo>
                  <a:lnTo>
                    <a:pt x="3898" y="5311"/>
                  </a:lnTo>
                  <a:lnTo>
                    <a:pt x="3995" y="5414"/>
                  </a:lnTo>
                  <a:lnTo>
                    <a:pt x="4104" y="5530"/>
                  </a:lnTo>
                  <a:lnTo>
                    <a:pt x="4220" y="5653"/>
                  </a:lnTo>
                  <a:lnTo>
                    <a:pt x="4339" y="5781"/>
                  </a:lnTo>
                  <a:lnTo>
                    <a:pt x="4457" y="5909"/>
                  </a:lnTo>
                  <a:lnTo>
                    <a:pt x="4571" y="6034"/>
                  </a:lnTo>
                  <a:lnTo>
                    <a:pt x="4679" y="6151"/>
                  </a:lnTo>
                  <a:lnTo>
                    <a:pt x="4774" y="6255"/>
                  </a:lnTo>
                  <a:lnTo>
                    <a:pt x="4854" y="6344"/>
                  </a:lnTo>
                  <a:lnTo>
                    <a:pt x="4916" y="6412"/>
                  </a:lnTo>
                  <a:lnTo>
                    <a:pt x="4954" y="6457"/>
                  </a:lnTo>
                  <a:lnTo>
                    <a:pt x="4967" y="6473"/>
                  </a:lnTo>
                  <a:lnTo>
                    <a:pt x="4933" y="6497"/>
                  </a:lnTo>
                  <a:lnTo>
                    <a:pt x="4895" y="6520"/>
                  </a:lnTo>
                  <a:lnTo>
                    <a:pt x="4857" y="6542"/>
                  </a:lnTo>
                  <a:lnTo>
                    <a:pt x="4817" y="6563"/>
                  </a:lnTo>
                  <a:lnTo>
                    <a:pt x="4775" y="6585"/>
                  </a:lnTo>
                  <a:lnTo>
                    <a:pt x="4732" y="6604"/>
                  </a:lnTo>
                  <a:lnTo>
                    <a:pt x="4687" y="6625"/>
                  </a:lnTo>
                  <a:lnTo>
                    <a:pt x="4641" y="6643"/>
                  </a:lnTo>
                  <a:lnTo>
                    <a:pt x="4594" y="6661"/>
                  </a:lnTo>
                  <a:lnTo>
                    <a:pt x="4546" y="6678"/>
                  </a:lnTo>
                  <a:lnTo>
                    <a:pt x="4496" y="6694"/>
                  </a:lnTo>
                  <a:lnTo>
                    <a:pt x="4446" y="6710"/>
                  </a:lnTo>
                  <a:lnTo>
                    <a:pt x="4394" y="6724"/>
                  </a:lnTo>
                  <a:lnTo>
                    <a:pt x="4342" y="6738"/>
                  </a:lnTo>
                  <a:lnTo>
                    <a:pt x="4290" y="6752"/>
                  </a:lnTo>
                  <a:lnTo>
                    <a:pt x="4237" y="6764"/>
                  </a:lnTo>
                  <a:lnTo>
                    <a:pt x="4183" y="6775"/>
                  </a:lnTo>
                  <a:lnTo>
                    <a:pt x="4129" y="6787"/>
                  </a:lnTo>
                  <a:lnTo>
                    <a:pt x="4075" y="6797"/>
                  </a:lnTo>
                  <a:lnTo>
                    <a:pt x="4019" y="6806"/>
                  </a:lnTo>
                  <a:lnTo>
                    <a:pt x="3965" y="6815"/>
                  </a:lnTo>
                  <a:lnTo>
                    <a:pt x="3909" y="6823"/>
                  </a:lnTo>
                  <a:lnTo>
                    <a:pt x="3855" y="6830"/>
                  </a:lnTo>
                  <a:lnTo>
                    <a:pt x="3799" y="6837"/>
                  </a:lnTo>
                  <a:lnTo>
                    <a:pt x="3745" y="6842"/>
                  </a:lnTo>
                  <a:lnTo>
                    <a:pt x="3690" y="6847"/>
                  </a:lnTo>
                  <a:lnTo>
                    <a:pt x="3636" y="6851"/>
                  </a:lnTo>
                  <a:lnTo>
                    <a:pt x="3583" y="6855"/>
                  </a:lnTo>
                  <a:lnTo>
                    <a:pt x="3529" y="6857"/>
                  </a:lnTo>
                  <a:lnTo>
                    <a:pt x="3476" y="6859"/>
                  </a:lnTo>
                  <a:lnTo>
                    <a:pt x="3425" y="6860"/>
                  </a:lnTo>
                  <a:lnTo>
                    <a:pt x="3374" y="6860"/>
                  </a:lnTo>
                  <a:lnTo>
                    <a:pt x="3197" y="6856"/>
                  </a:lnTo>
                  <a:lnTo>
                    <a:pt x="3023" y="6842"/>
                  </a:lnTo>
                  <a:lnTo>
                    <a:pt x="2852" y="6820"/>
                  </a:lnTo>
                  <a:lnTo>
                    <a:pt x="2684" y="6788"/>
                  </a:lnTo>
                  <a:lnTo>
                    <a:pt x="2519" y="6747"/>
                  </a:lnTo>
                  <a:lnTo>
                    <a:pt x="2357" y="6699"/>
                  </a:lnTo>
                  <a:lnTo>
                    <a:pt x="2200" y="6643"/>
                  </a:lnTo>
                  <a:lnTo>
                    <a:pt x="2046" y="6578"/>
                  </a:lnTo>
                  <a:lnTo>
                    <a:pt x="1896" y="6507"/>
                  </a:lnTo>
                  <a:lnTo>
                    <a:pt x="1750" y="6429"/>
                  </a:lnTo>
                  <a:lnTo>
                    <a:pt x="1609" y="6342"/>
                  </a:lnTo>
                  <a:lnTo>
                    <a:pt x="1472" y="6251"/>
                  </a:lnTo>
                  <a:lnTo>
                    <a:pt x="1341" y="6152"/>
                  </a:lnTo>
                  <a:lnTo>
                    <a:pt x="1214" y="6047"/>
                  </a:lnTo>
                  <a:lnTo>
                    <a:pt x="1091" y="5937"/>
                  </a:lnTo>
                  <a:lnTo>
                    <a:pt x="976" y="5820"/>
                  </a:lnTo>
                  <a:lnTo>
                    <a:pt x="865" y="5697"/>
                  </a:lnTo>
                  <a:lnTo>
                    <a:pt x="759" y="5570"/>
                  </a:lnTo>
                  <a:lnTo>
                    <a:pt x="659" y="5439"/>
                  </a:lnTo>
                  <a:lnTo>
                    <a:pt x="566" y="5302"/>
                  </a:lnTo>
                  <a:lnTo>
                    <a:pt x="480" y="5161"/>
                  </a:lnTo>
                  <a:lnTo>
                    <a:pt x="400" y="5016"/>
                  </a:lnTo>
                  <a:lnTo>
                    <a:pt x="326" y="4868"/>
                  </a:lnTo>
                  <a:lnTo>
                    <a:pt x="260" y="4715"/>
                  </a:lnTo>
                  <a:lnTo>
                    <a:pt x="200" y="4559"/>
                  </a:lnTo>
                  <a:lnTo>
                    <a:pt x="148" y="4400"/>
                  </a:lnTo>
                  <a:lnTo>
                    <a:pt x="104" y="4239"/>
                  </a:lnTo>
                  <a:lnTo>
                    <a:pt x="67" y="4074"/>
                  </a:lnTo>
                  <a:lnTo>
                    <a:pt x="38" y="3908"/>
                  </a:lnTo>
                  <a:lnTo>
                    <a:pt x="17" y="3739"/>
                  </a:lnTo>
                  <a:lnTo>
                    <a:pt x="4" y="3568"/>
                  </a:lnTo>
                  <a:lnTo>
                    <a:pt x="0" y="3395"/>
                  </a:lnTo>
                  <a:lnTo>
                    <a:pt x="4" y="3224"/>
                  </a:lnTo>
                  <a:lnTo>
                    <a:pt x="17" y="3053"/>
                  </a:lnTo>
                  <a:lnTo>
                    <a:pt x="38" y="2885"/>
                  </a:lnTo>
                  <a:lnTo>
                    <a:pt x="68" y="2720"/>
                  </a:lnTo>
                  <a:lnTo>
                    <a:pt x="105" y="2558"/>
                  </a:lnTo>
                  <a:lnTo>
                    <a:pt x="150" y="2398"/>
                  </a:lnTo>
                  <a:lnTo>
                    <a:pt x="204" y="2240"/>
                  </a:lnTo>
                  <a:lnTo>
                    <a:pt x="264" y="2087"/>
                  </a:lnTo>
                  <a:lnTo>
                    <a:pt x="332" y="1938"/>
                  </a:lnTo>
                  <a:lnTo>
                    <a:pt x="407" y="1791"/>
                  </a:lnTo>
                  <a:lnTo>
                    <a:pt x="487" y="1649"/>
                  </a:lnTo>
                  <a:lnTo>
                    <a:pt x="576" y="1511"/>
                  </a:lnTo>
                  <a:lnTo>
                    <a:pt x="670" y="1378"/>
                  </a:lnTo>
                  <a:lnTo>
                    <a:pt x="770" y="1248"/>
                  </a:lnTo>
                  <a:lnTo>
                    <a:pt x="877" y="1125"/>
                  </a:lnTo>
                  <a:lnTo>
                    <a:pt x="989" y="1007"/>
                  </a:lnTo>
                  <a:lnTo>
                    <a:pt x="1108" y="894"/>
                  </a:lnTo>
                  <a:lnTo>
                    <a:pt x="1232" y="786"/>
                  </a:lnTo>
                  <a:lnTo>
                    <a:pt x="1360" y="684"/>
                  </a:lnTo>
                  <a:lnTo>
                    <a:pt x="1494" y="589"/>
                  </a:lnTo>
                  <a:lnTo>
                    <a:pt x="1633" y="499"/>
                  </a:lnTo>
                  <a:lnTo>
                    <a:pt x="1776" y="416"/>
                  </a:lnTo>
                  <a:lnTo>
                    <a:pt x="1923" y="340"/>
                  </a:lnTo>
                  <a:lnTo>
                    <a:pt x="2075" y="272"/>
                  </a:lnTo>
                  <a:lnTo>
                    <a:pt x="2232" y="210"/>
                  </a:lnTo>
                  <a:lnTo>
                    <a:pt x="2391" y="156"/>
                  </a:lnTo>
                  <a:lnTo>
                    <a:pt x="2555" y="109"/>
                  </a:lnTo>
                  <a:lnTo>
                    <a:pt x="2722" y="71"/>
                  </a:lnTo>
                  <a:lnTo>
                    <a:pt x="2892" y="41"/>
                  </a:lnTo>
                  <a:lnTo>
                    <a:pt x="3066" y="19"/>
                  </a:lnTo>
                  <a:lnTo>
                    <a:pt x="3242" y="5"/>
                  </a:lnTo>
                  <a:lnTo>
                    <a:pt x="3421" y="0"/>
                  </a:lnTo>
                  <a:lnTo>
                    <a:pt x="3600" y="5"/>
                  </a:lnTo>
                  <a:lnTo>
                    <a:pt x="3775" y="19"/>
                  </a:lnTo>
                  <a:lnTo>
                    <a:pt x="3949" y="41"/>
                  </a:lnTo>
                  <a:lnTo>
                    <a:pt x="4120" y="72"/>
                  </a:lnTo>
                  <a:lnTo>
                    <a:pt x="4287" y="110"/>
                  </a:lnTo>
                  <a:lnTo>
                    <a:pt x="4451" y="158"/>
                  </a:lnTo>
                  <a:lnTo>
                    <a:pt x="4611" y="212"/>
                  </a:lnTo>
                  <a:lnTo>
                    <a:pt x="4767" y="275"/>
                  </a:lnTo>
                  <a:lnTo>
                    <a:pt x="4920" y="344"/>
                  </a:lnTo>
                  <a:lnTo>
                    <a:pt x="5069" y="421"/>
                  </a:lnTo>
                  <a:lnTo>
                    <a:pt x="5212" y="505"/>
                  </a:lnTo>
                  <a:lnTo>
                    <a:pt x="5351" y="596"/>
                  </a:lnTo>
                  <a:lnTo>
                    <a:pt x="5486" y="693"/>
                  </a:lnTo>
                  <a:lnTo>
                    <a:pt x="5615" y="796"/>
                  </a:lnTo>
                  <a:lnTo>
                    <a:pt x="5739" y="905"/>
                  </a:lnTo>
                  <a:lnTo>
                    <a:pt x="5858" y="1019"/>
                  </a:lnTo>
                  <a:lnTo>
                    <a:pt x="5971" y="1141"/>
                  </a:lnTo>
                  <a:lnTo>
                    <a:pt x="6078" y="1267"/>
                  </a:lnTo>
                  <a:lnTo>
                    <a:pt x="6180" y="1397"/>
                  </a:lnTo>
                  <a:lnTo>
                    <a:pt x="6274" y="1533"/>
                  </a:lnTo>
                  <a:lnTo>
                    <a:pt x="6362" y="1673"/>
                  </a:lnTo>
                  <a:lnTo>
                    <a:pt x="6445" y="1819"/>
                  </a:lnTo>
                  <a:lnTo>
                    <a:pt x="6520" y="1968"/>
                  </a:lnTo>
                  <a:lnTo>
                    <a:pt x="6588" y="2122"/>
                  </a:lnTo>
                  <a:lnTo>
                    <a:pt x="6648" y="2279"/>
                  </a:lnTo>
                  <a:lnTo>
                    <a:pt x="6701" y="2440"/>
                  </a:lnTo>
                  <a:lnTo>
                    <a:pt x="6747" y="2604"/>
                  </a:lnTo>
                  <a:lnTo>
                    <a:pt x="6785" y="2771"/>
                  </a:lnTo>
                  <a:lnTo>
                    <a:pt x="6814" y="2941"/>
                  </a:lnTo>
                  <a:lnTo>
                    <a:pt x="6836" y="3113"/>
                  </a:lnTo>
                  <a:lnTo>
                    <a:pt x="6849" y="3289"/>
                  </a:lnTo>
                  <a:lnTo>
                    <a:pt x="6854" y="3466"/>
                  </a:lnTo>
                  <a:lnTo>
                    <a:pt x="6854" y="3538"/>
                  </a:lnTo>
                  <a:lnTo>
                    <a:pt x="6852" y="3610"/>
                  </a:lnTo>
                  <a:lnTo>
                    <a:pt x="6847" y="3681"/>
                  </a:lnTo>
                  <a:lnTo>
                    <a:pt x="6840" y="3752"/>
                  </a:lnTo>
                  <a:lnTo>
                    <a:pt x="6832" y="3824"/>
                  </a:lnTo>
                  <a:lnTo>
                    <a:pt x="6823" y="3894"/>
                  </a:lnTo>
                  <a:lnTo>
                    <a:pt x="6812" y="3964"/>
                  </a:lnTo>
                  <a:lnTo>
                    <a:pt x="6798" y="4035"/>
                  </a:lnTo>
                  <a:lnTo>
                    <a:pt x="6785" y="4104"/>
                  </a:lnTo>
                  <a:lnTo>
                    <a:pt x="6769" y="4172"/>
                  </a:lnTo>
                  <a:lnTo>
                    <a:pt x="6752" y="4240"/>
                  </a:lnTo>
                  <a:lnTo>
                    <a:pt x="6734" y="4307"/>
                  </a:lnTo>
                  <a:lnTo>
                    <a:pt x="6715" y="4372"/>
                  </a:lnTo>
                  <a:lnTo>
                    <a:pt x="6695" y="4436"/>
                  </a:lnTo>
                  <a:lnTo>
                    <a:pt x="6674" y="4499"/>
                  </a:lnTo>
                  <a:lnTo>
                    <a:pt x="6653" y="4562"/>
                  </a:lnTo>
                  <a:lnTo>
                    <a:pt x="6631" y="4622"/>
                  </a:lnTo>
                  <a:lnTo>
                    <a:pt x="6608" y="4681"/>
                  </a:lnTo>
                  <a:lnTo>
                    <a:pt x="6585" y="4737"/>
                  </a:lnTo>
                  <a:lnTo>
                    <a:pt x="6563" y="4793"/>
                  </a:lnTo>
                  <a:lnTo>
                    <a:pt x="6539" y="4847"/>
                  </a:lnTo>
                  <a:lnTo>
                    <a:pt x="6516" y="4898"/>
                  </a:lnTo>
                  <a:lnTo>
                    <a:pt x="6492" y="4948"/>
                  </a:lnTo>
                  <a:lnTo>
                    <a:pt x="6470" y="4996"/>
                  </a:lnTo>
                  <a:lnTo>
                    <a:pt x="6447" y="5041"/>
                  </a:lnTo>
                  <a:lnTo>
                    <a:pt x="6424" y="5084"/>
                  </a:lnTo>
                  <a:lnTo>
                    <a:pt x="6402" y="5124"/>
                  </a:lnTo>
                  <a:lnTo>
                    <a:pt x="6381" y="5162"/>
                  </a:lnTo>
                  <a:lnTo>
                    <a:pt x="6360" y="5198"/>
                  </a:lnTo>
                  <a:lnTo>
                    <a:pt x="6341" y="5230"/>
                  </a:lnTo>
                  <a:lnTo>
                    <a:pt x="6321" y="5260"/>
                  </a:lnTo>
                  <a:lnTo>
                    <a:pt x="6303" y="5287"/>
                  </a:lnTo>
                  <a:close/>
                </a:path>
              </a:pathLst>
            </a:custGeom>
            <a:solidFill>
              <a:srgbClr val="FFFFFF"/>
            </a:solidFill>
            <a:ln w="9525">
              <a:noFill/>
              <a:round/>
              <a:headEnd/>
              <a:tailEnd/>
            </a:ln>
          </p:spPr>
          <p:txBody>
            <a:bodyPr/>
            <a:lstStyle/>
            <a:p>
              <a:endParaRPr lang="en-US">
                <a:solidFill>
                  <a:srgbClr val="000000"/>
                </a:solidFill>
              </a:endParaRPr>
            </a:p>
          </p:txBody>
        </p:sp>
      </p:grpSp>
      <p:sp>
        <p:nvSpPr>
          <p:cNvPr id="9" name="Title 1"/>
          <p:cNvSpPr txBox="1">
            <a:spLocks/>
          </p:cNvSpPr>
          <p:nvPr/>
        </p:nvSpPr>
        <p:spPr bwMode="auto">
          <a:xfrm>
            <a:off x="2349500" y="1147740"/>
            <a:ext cx="65278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accent2"/>
                </a:solidFill>
                <a:latin typeface="Calibri" pitchFamily="34" charset="0"/>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AU" sz="7200" kern="0" dirty="0" smtClean="0">
                <a:solidFill>
                  <a:srgbClr val="59A69E"/>
                </a:solidFill>
              </a:rPr>
              <a:t>Questions?</a:t>
            </a:r>
            <a:endParaRPr lang="en-AU" sz="7200" kern="0" dirty="0">
              <a:solidFill>
                <a:srgbClr val="59A69E"/>
              </a:solidFill>
            </a:endParaRPr>
          </a:p>
        </p:txBody>
      </p:sp>
    </p:spTree>
    <p:extLst>
      <p:ext uri="{BB962C8B-B14F-4D97-AF65-F5344CB8AC3E}">
        <p14:creationId xmlns:p14="http://schemas.microsoft.com/office/powerpoint/2010/main" val="3484899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63"/>
            <a:ext cx="10515600" cy="1325563"/>
          </a:xfrm>
        </p:spPr>
        <p:txBody>
          <a:bodyPr/>
          <a:lstStyle/>
          <a:p>
            <a:r>
              <a:rPr lang="en-AU" b="1" dirty="0" smtClean="0">
                <a:solidFill>
                  <a:srgbClr val="59A69E"/>
                </a:solidFill>
              </a:rPr>
              <a:t>Your options beyond 2017</a:t>
            </a:r>
            <a:endParaRPr lang="en-US" b="1" dirty="0">
              <a:solidFill>
                <a:srgbClr val="59A69E"/>
              </a:solidFill>
            </a:endParaRPr>
          </a:p>
        </p:txBody>
      </p:sp>
      <p:sp>
        <p:nvSpPr>
          <p:cNvPr id="5" name="Content Placeholder 4"/>
          <p:cNvSpPr>
            <a:spLocks noGrp="1"/>
          </p:cNvSpPr>
          <p:nvPr>
            <p:ph idx="1"/>
          </p:nvPr>
        </p:nvSpPr>
        <p:spPr>
          <a:xfrm>
            <a:off x="838200" y="1108932"/>
            <a:ext cx="10515600" cy="5679046"/>
          </a:xfrm>
        </p:spPr>
        <p:txBody>
          <a:bodyPr>
            <a:normAutofit fontScale="85000" lnSpcReduction="20000"/>
          </a:bodyPr>
          <a:lstStyle/>
          <a:p>
            <a:pPr marL="514350" indent="-514350">
              <a:buFont typeface="+mj-lt"/>
              <a:buAutoNum type="arabicPeriod"/>
            </a:pPr>
            <a:r>
              <a:rPr lang="en-AU" dirty="0" smtClean="0"/>
              <a:t>Transfer to QUT’s Kelvin Grove campus, complete your studies with QUT and obtain a QUT degree.</a:t>
            </a:r>
          </a:p>
          <a:p>
            <a:pPr marL="514350" indent="-514350">
              <a:buFont typeface="+mj-lt"/>
              <a:buAutoNum type="arabicPeriod"/>
            </a:pPr>
            <a:endParaRPr lang="en-AU" dirty="0" smtClean="0"/>
          </a:p>
          <a:p>
            <a:pPr marL="514350" indent="-514350">
              <a:buFont typeface="+mj-lt"/>
              <a:buAutoNum type="arabicPeriod"/>
            </a:pPr>
            <a:r>
              <a:rPr lang="en-US" dirty="0" smtClean="0"/>
              <a:t>If </a:t>
            </a:r>
            <a:r>
              <a:rPr lang="en-US" dirty="0"/>
              <a:t>you have completed 96 credit points with QUT by the beginning of Semester 1, 2018 and you wish to remain at the Caboolture Campus, you will be eligible to obtain a QUT degree cross-institutionally, whereby QUT grants advanced standing towards your QUT degree for any units taught by USC.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If </a:t>
            </a:r>
            <a:r>
              <a:rPr lang="en-US" dirty="0"/>
              <a:t>you decide to remain at the Caboolture campus from Semester 1, 2018 and by that point you have NOT YET completed 96 credit </a:t>
            </a:r>
            <a:r>
              <a:rPr lang="en-US" dirty="0" smtClean="0"/>
              <a:t>points </a:t>
            </a:r>
            <a:r>
              <a:rPr lang="en-US" dirty="0"/>
              <a:t>but you wish to obtain a QUT degree, you will be supported to complete 96 credit points with QUT by the end of 2018. </a:t>
            </a:r>
            <a:r>
              <a:rPr lang="en-US" dirty="0" smtClean="0"/>
              <a:t>If </a:t>
            </a:r>
            <a:r>
              <a:rPr lang="en-US" dirty="0"/>
              <a:t>it seems unlikely that you will complete 96 credit points by the end of 2018, your options will be discussed with you before that point</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smtClean="0"/>
              <a:t>Transfer to USC and obtain a USC degree either at Caboolture or another USC Campus.</a:t>
            </a:r>
            <a:endParaRPr lang="en-AU" dirty="0"/>
          </a:p>
          <a:p>
            <a:pPr marL="514350" indent="-514350">
              <a:buFont typeface="+mj-lt"/>
              <a:buAutoNum type="arabicPeriod"/>
            </a:pPr>
            <a:endParaRPr lang="en-AU" dirty="0" smtClean="0"/>
          </a:p>
        </p:txBody>
      </p:sp>
    </p:spTree>
    <p:extLst>
      <p:ext uri="{BB962C8B-B14F-4D97-AF65-F5344CB8AC3E}">
        <p14:creationId xmlns:p14="http://schemas.microsoft.com/office/powerpoint/2010/main" val="2047249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59A69E"/>
                </a:solidFill>
              </a:rPr>
              <a:t>Option 1. Transfer to Kelvin Grove campus</a:t>
            </a:r>
            <a:r>
              <a:rPr lang="en-AU" dirty="0" smtClean="0"/>
              <a:t/>
            </a:r>
            <a:br>
              <a:rPr lang="en-AU" dirty="0" smtClean="0"/>
            </a:br>
            <a:endParaRPr lang="en-US" dirty="0"/>
          </a:p>
        </p:txBody>
      </p:sp>
      <p:sp>
        <p:nvSpPr>
          <p:cNvPr id="3" name="Content Placeholder 2"/>
          <p:cNvSpPr>
            <a:spLocks noGrp="1"/>
          </p:cNvSpPr>
          <p:nvPr>
            <p:ph idx="1"/>
          </p:nvPr>
        </p:nvSpPr>
        <p:spPr/>
        <p:txBody>
          <a:bodyPr/>
          <a:lstStyle/>
          <a:p>
            <a:r>
              <a:rPr lang="en-AU" dirty="0" smtClean="0"/>
              <a:t>Available to all QUT Caboolture students regardless of current degree progress.</a:t>
            </a:r>
          </a:p>
          <a:p>
            <a:r>
              <a:rPr lang="en-AU" dirty="0" smtClean="0"/>
              <a:t>No GPA cut-offs required to transfer to the Kelvin Grove campus.</a:t>
            </a:r>
          </a:p>
          <a:p>
            <a:r>
              <a:rPr lang="en-AU" dirty="0" smtClean="0"/>
              <a:t>Continue your study following the same enrolment progression at Kelvin Grove that you would have at Caboolture.</a:t>
            </a:r>
          </a:p>
          <a:p>
            <a:r>
              <a:rPr lang="en-AU" dirty="0" smtClean="0"/>
              <a:t>Confirmation and processing of your transfer will occur in August</a:t>
            </a:r>
          </a:p>
          <a:p>
            <a:r>
              <a:rPr lang="en-AU" dirty="0" smtClean="0"/>
              <a:t>Kelvin Grove orientation day for Education students transferring from Caboolture on </a:t>
            </a:r>
            <a:r>
              <a:rPr lang="en-AU" u="sng" dirty="0" smtClean="0"/>
              <a:t>Monday, 20 November starting at 10am</a:t>
            </a:r>
            <a:r>
              <a:rPr lang="en-AU" dirty="0" smtClean="0"/>
              <a:t>.</a:t>
            </a:r>
            <a:endParaRPr lang="en-US" dirty="0"/>
          </a:p>
        </p:txBody>
      </p:sp>
    </p:spTree>
    <p:extLst>
      <p:ext uri="{BB962C8B-B14F-4D97-AF65-F5344CB8AC3E}">
        <p14:creationId xmlns:p14="http://schemas.microsoft.com/office/powerpoint/2010/main" val="1576035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rgbClr val="59A69E"/>
                </a:solidFill>
              </a:rPr>
              <a:t>Option 2. Remain at Caboolture to study towards a QUT degree</a:t>
            </a:r>
            <a:endParaRPr lang="en-US" b="1" dirty="0">
              <a:solidFill>
                <a:srgbClr val="59A69E"/>
              </a:solidFill>
            </a:endParaRPr>
          </a:p>
        </p:txBody>
      </p:sp>
      <p:sp>
        <p:nvSpPr>
          <p:cNvPr id="3" name="Content Placeholder 2"/>
          <p:cNvSpPr>
            <a:spLocks noGrp="1"/>
          </p:cNvSpPr>
          <p:nvPr>
            <p:ph idx="1"/>
          </p:nvPr>
        </p:nvSpPr>
        <p:spPr/>
        <p:txBody>
          <a:bodyPr/>
          <a:lstStyle/>
          <a:p>
            <a:r>
              <a:rPr lang="en-AU" dirty="0" smtClean="0"/>
              <a:t>Available if you have passed at least 96 credit points (8 units) in your QUT degree by the beginning of </a:t>
            </a:r>
            <a:r>
              <a:rPr lang="en-AU" dirty="0"/>
              <a:t>S</a:t>
            </a:r>
            <a:r>
              <a:rPr lang="en-AU" dirty="0" smtClean="0"/>
              <a:t>emester 1, 2018.</a:t>
            </a:r>
          </a:p>
          <a:p>
            <a:r>
              <a:rPr lang="en-AU" dirty="0" smtClean="0"/>
              <a:t>Your remaining units will be studied cross-institutionally with USC and granted as advanced standing towards your QUT degree.</a:t>
            </a:r>
          </a:p>
          <a:p>
            <a:r>
              <a:rPr lang="en-AU" dirty="0" smtClean="0"/>
              <a:t>Progressions have been mapped for students following the standard QUT degree progression. </a:t>
            </a:r>
          </a:p>
          <a:p>
            <a:r>
              <a:rPr lang="en-AU" dirty="0" smtClean="0"/>
              <a:t>Once you have decided to take option 2 contact the Faculty Student Affairs Office on </a:t>
            </a:r>
            <a:r>
              <a:rPr lang="en-AU" dirty="0" smtClean="0">
                <a:hlinkClick r:id="rId2"/>
              </a:rPr>
              <a:t>educationenq@qut.edu.au</a:t>
            </a:r>
            <a:r>
              <a:rPr lang="en-AU" dirty="0" smtClean="0"/>
              <a:t> or 07 3138 3947 for a personalised course progression which will be emailed to you.</a:t>
            </a:r>
            <a:endParaRPr lang="en-US" dirty="0"/>
          </a:p>
        </p:txBody>
      </p:sp>
    </p:spTree>
    <p:extLst>
      <p:ext uri="{BB962C8B-B14F-4D97-AF65-F5344CB8AC3E}">
        <p14:creationId xmlns:p14="http://schemas.microsoft.com/office/powerpoint/2010/main" val="431471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0515600" cy="5605463"/>
          </a:xfrm>
        </p:spPr>
        <p:txBody>
          <a:bodyPr/>
          <a:lstStyle/>
          <a:p>
            <a:r>
              <a:rPr lang="en-AU" dirty="0" smtClean="0"/>
              <a:t>If you are studying primary education you will not be required to complete an internship at the end of your degree.</a:t>
            </a:r>
          </a:p>
          <a:p>
            <a:r>
              <a:rPr lang="en-AU" dirty="0" smtClean="0"/>
              <a:t>When studying units cross-institutionally with USC, you will be treated by USC as one of their degree students. </a:t>
            </a:r>
          </a:p>
          <a:p>
            <a:r>
              <a:rPr lang="en-AU" dirty="0" smtClean="0"/>
              <a:t>QUT and USC Bachelor of Education degrees are accredited with AITSL and ACECQA (for Early Childhood). They are both recognised in Queensland and interstate as meeting the requirements for teacher registration.</a:t>
            </a:r>
          </a:p>
          <a:p>
            <a:endParaRPr lang="en-AU" dirty="0" smtClean="0"/>
          </a:p>
          <a:p>
            <a:endParaRPr lang="en-US" dirty="0"/>
          </a:p>
        </p:txBody>
      </p:sp>
    </p:spTree>
    <p:extLst>
      <p:ext uri="{BB962C8B-B14F-4D97-AF65-F5344CB8AC3E}">
        <p14:creationId xmlns:p14="http://schemas.microsoft.com/office/powerpoint/2010/main" val="2359530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r>
              <a:rPr lang="en-AU" b="1" dirty="0" smtClean="0">
                <a:solidFill>
                  <a:srgbClr val="59A69E"/>
                </a:solidFill>
              </a:rPr>
              <a:t/>
            </a:r>
            <a:br>
              <a:rPr lang="en-AU" b="1" dirty="0" smtClean="0">
                <a:solidFill>
                  <a:srgbClr val="59A69E"/>
                </a:solidFill>
              </a:rPr>
            </a:br>
            <a:r>
              <a:rPr lang="en-AU" b="1" dirty="0" smtClean="0">
                <a:solidFill>
                  <a:srgbClr val="59A69E"/>
                </a:solidFill>
              </a:rPr>
              <a:t>Option 3: Wish to study at Caboolture but haven’t completed 96 credit points by Semester 1, 2018 </a:t>
            </a:r>
            <a:br>
              <a:rPr lang="en-AU" b="1" dirty="0" smtClean="0">
                <a:solidFill>
                  <a:srgbClr val="59A69E"/>
                </a:solidFill>
              </a:rPr>
            </a:br>
            <a:endParaRPr lang="en-AU" b="1" dirty="0"/>
          </a:p>
        </p:txBody>
      </p:sp>
      <p:sp>
        <p:nvSpPr>
          <p:cNvPr id="3" name="Content Placeholder 2"/>
          <p:cNvSpPr>
            <a:spLocks noGrp="1"/>
          </p:cNvSpPr>
          <p:nvPr>
            <p:ph idx="1"/>
          </p:nvPr>
        </p:nvSpPr>
        <p:spPr>
          <a:xfrm>
            <a:off x="838200" y="1800912"/>
            <a:ext cx="10515600" cy="4351338"/>
          </a:xfrm>
        </p:spPr>
        <p:txBody>
          <a:bodyPr>
            <a:normAutofit lnSpcReduction="10000"/>
          </a:bodyPr>
          <a:lstStyle/>
          <a:p>
            <a:r>
              <a:rPr lang="en-US" dirty="0" smtClean="0"/>
              <a:t>You will </a:t>
            </a:r>
            <a:r>
              <a:rPr lang="en-US" dirty="0"/>
              <a:t>be supported to complete 96 credit points with QUT by the end of </a:t>
            </a:r>
            <a:r>
              <a:rPr lang="en-US" dirty="0" smtClean="0"/>
              <a:t>2018.</a:t>
            </a:r>
          </a:p>
          <a:p>
            <a:r>
              <a:rPr lang="en-US" dirty="0" smtClean="0"/>
              <a:t>Contact Student Affairs and individual progressions will be worked out which may include studying units online.</a:t>
            </a:r>
          </a:p>
          <a:p>
            <a:r>
              <a:rPr lang="en-US" dirty="0" smtClean="0"/>
              <a:t>After </a:t>
            </a:r>
            <a:r>
              <a:rPr lang="en-US" dirty="0"/>
              <a:t>you have obtained 96 credit points, QUT will grant advanced standing towards your QUT degree for any units taught cross-institutionally by USC.</a:t>
            </a:r>
          </a:p>
          <a:p>
            <a:endParaRPr lang="en-AU" dirty="0"/>
          </a:p>
          <a:p>
            <a:endParaRPr lang="en-AU" dirty="0" smtClean="0"/>
          </a:p>
          <a:p>
            <a:pPr marL="0" indent="0">
              <a:buNone/>
            </a:pPr>
            <a:r>
              <a:rPr lang="en-AU" dirty="0"/>
              <a:t> </a:t>
            </a:r>
          </a:p>
        </p:txBody>
      </p:sp>
    </p:spTree>
    <p:extLst>
      <p:ext uri="{BB962C8B-B14F-4D97-AF65-F5344CB8AC3E}">
        <p14:creationId xmlns:p14="http://schemas.microsoft.com/office/powerpoint/2010/main" val="585782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59A69E"/>
                </a:solidFill>
              </a:rPr>
              <a:t>Option 4. Transfer to USC degree</a:t>
            </a:r>
            <a:endParaRPr lang="en-US" b="1" dirty="0">
              <a:solidFill>
                <a:srgbClr val="59A69E"/>
              </a:solidFill>
            </a:endParaRPr>
          </a:p>
        </p:txBody>
      </p:sp>
      <p:sp>
        <p:nvSpPr>
          <p:cNvPr id="3" name="Content Placeholder 2"/>
          <p:cNvSpPr>
            <a:spLocks noGrp="1"/>
          </p:cNvSpPr>
          <p:nvPr>
            <p:ph idx="1"/>
          </p:nvPr>
        </p:nvSpPr>
        <p:spPr>
          <a:xfrm>
            <a:off x="838200" y="1578490"/>
            <a:ext cx="10515600" cy="4351338"/>
          </a:xfrm>
        </p:spPr>
        <p:txBody>
          <a:bodyPr/>
          <a:lstStyle/>
          <a:p>
            <a:r>
              <a:rPr lang="en-AU" dirty="0" smtClean="0"/>
              <a:t>If you have passed fewer than 96 credit points in your QUT degree at the beginning of Semester 1, 2018 or by end of 2018, a transfer to USC to complete a USC degree may suit you best. </a:t>
            </a:r>
          </a:p>
          <a:p>
            <a:r>
              <a:rPr lang="en-AU" dirty="0" smtClean="0"/>
              <a:t>Process for transfer to USC yet to be determined. </a:t>
            </a:r>
          </a:p>
          <a:p>
            <a:r>
              <a:rPr lang="en-AU" dirty="0" smtClean="0"/>
              <a:t>Credit towards USC based on study undertaken in the equivalent QUT degree will be granted to ensure you are not disadvantaged by transferring.</a:t>
            </a:r>
            <a:endParaRPr lang="en-US" dirty="0"/>
          </a:p>
        </p:txBody>
      </p:sp>
    </p:spTree>
    <p:extLst>
      <p:ext uri="{BB962C8B-B14F-4D97-AF65-F5344CB8AC3E}">
        <p14:creationId xmlns:p14="http://schemas.microsoft.com/office/powerpoint/2010/main" val="3667050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59A69E"/>
                </a:solidFill>
              </a:rPr>
              <a:t>Professional Experience</a:t>
            </a:r>
            <a:endParaRPr lang="en-AU" b="1" dirty="0">
              <a:solidFill>
                <a:srgbClr val="59A69E"/>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AU" dirty="0" smtClean="0"/>
              <a:t>Regardless of which option you choose you will successfully complete the minimum required professional experience for your course:</a:t>
            </a:r>
          </a:p>
          <a:p>
            <a:pPr marL="0" indent="0">
              <a:buNone/>
            </a:pPr>
            <a:endParaRPr lang="en-AU" dirty="0"/>
          </a:p>
          <a:p>
            <a:r>
              <a:rPr lang="en-AU" dirty="0" smtClean="0"/>
              <a:t>Early Childhood: 95 days in early childhood, kindergarten and primary school settings</a:t>
            </a:r>
          </a:p>
          <a:p>
            <a:r>
              <a:rPr lang="en-AU" dirty="0" smtClean="0"/>
              <a:t>Primary:  80 days in a primary school setting</a:t>
            </a:r>
          </a:p>
          <a:p>
            <a:pPr marL="0" indent="0">
              <a:buNone/>
            </a:pPr>
            <a:endParaRPr lang="en-AU" dirty="0"/>
          </a:p>
          <a:p>
            <a:pPr marL="0" indent="0">
              <a:buNone/>
            </a:pPr>
            <a:r>
              <a:rPr lang="en-AU" dirty="0" smtClean="0"/>
              <a:t>If you study your remaining units through USC either as a cross-institutional student (option 2) or you transfer your degree to USC (option 3) USC will manage your required professional experience days and inform QUT to ensure you have successfully completed the required professional experience days. </a:t>
            </a:r>
            <a:endParaRPr lang="en-AU" dirty="0"/>
          </a:p>
        </p:txBody>
      </p:sp>
    </p:spTree>
    <p:extLst>
      <p:ext uri="{BB962C8B-B14F-4D97-AF65-F5344CB8AC3E}">
        <p14:creationId xmlns:p14="http://schemas.microsoft.com/office/powerpoint/2010/main" val="2027333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667</TotalTime>
  <Words>818</Words>
  <Application>Microsoft Office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Your options beyond 2017</vt:lpstr>
      <vt:lpstr>Option 1. Transfer to Kelvin Grove campus </vt:lpstr>
      <vt:lpstr>Option 2. Remain at Caboolture to study towards a QUT degree</vt:lpstr>
      <vt:lpstr>PowerPoint Presentation</vt:lpstr>
      <vt:lpstr> Option 3: Wish to study at Caboolture but haven’t completed 96 credit points by Semester 1, 2018  </vt:lpstr>
      <vt:lpstr>Option 4. Transfer to USC degree</vt:lpstr>
      <vt:lpstr>Professional Experience</vt:lpstr>
      <vt:lpstr>PowerPoint Presentation</vt:lpstr>
      <vt:lpstr>PowerPoint Presentation</vt:lpstr>
      <vt:lpstr>Bachelor of Education (Early Childhood) - standard structure Completion of QUT year 1 at the beginning of Semester 1, 2018</vt:lpstr>
      <vt:lpstr>Bachelor of Education (Early Childhood) - standard structure Completion of QUT year 2 at the beginning of Semester 1, 2018</vt:lpstr>
      <vt:lpstr>Bachelor of Education (Early Childhood) - standard structure Completion of QUT year 3 at the beginning of Semester 1, 2018</vt:lpstr>
      <vt:lpstr>Bachelor of Education (Early Childhood) - Diploma structure Completion of QUT year 3 at the beginning of Semester 1, 2018</vt:lpstr>
      <vt:lpstr>PowerPoint Presentation</vt:lpstr>
      <vt:lpstr>Bachelor of Education (Primary) Completion of QUT year 1 at the beginning of Semester 1, 2018</vt:lpstr>
      <vt:lpstr>Bachelor of Education (Primary) Completion of QUT year 2 at the beginning of Semester 1, 2018</vt:lpstr>
      <vt:lpstr>Bachelor of Education (Primary) Completion of QUT year 3 at the beginning of Semester 1, 2018</vt:lpstr>
      <vt:lpstr>Your options beyond 2017</vt:lpstr>
      <vt:lpstr>PowerPoint Presentation</vt:lpstr>
      <vt:lpstr>PowerPoint Presentation</vt:lpstr>
    </vt:vector>
  </TitlesOfParts>
  <Company>Queensland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beyond 2017</dc:title>
  <dc:creator>Claire Hogue</dc:creator>
  <cp:lastModifiedBy>Anthony Zwierzchaczewski</cp:lastModifiedBy>
  <cp:revision>51</cp:revision>
  <dcterms:created xsi:type="dcterms:W3CDTF">2017-07-06T03:32:30Z</dcterms:created>
  <dcterms:modified xsi:type="dcterms:W3CDTF">2017-07-26T04:40:44Z</dcterms:modified>
</cp:coreProperties>
</file>