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536A-408E-468A-B5B7-A88797E78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39BA3-9A5E-498F-A72E-23F481D6E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5D93-B0DF-48BD-A6AB-03C7549A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B94-E2C5-4955-B61B-DBAC50854966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2883-E5D6-4698-8D5D-454485B1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C9D9-6772-4A59-B73C-FA690AE3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BCAD-27A0-4F0E-AAFE-29537ECD2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64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9D31-E7DB-4271-B778-265636D1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EED7-5028-417F-BD55-B70643DF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0D225-452A-4D90-A50E-1AB544C0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B94-E2C5-4955-B61B-DBAC50854966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A5955-3DE5-41D8-B1C6-48290167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C33E-4000-4B34-8328-CE76EDE1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BCAD-27A0-4F0E-AAFE-29537ECD2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2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BB8C-A1A1-4C38-A0FA-59B89305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8621-4F49-473C-97B9-2480026EE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CAC9-6B17-4B95-8413-64161BAA3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EDCC5-D604-4F23-BF25-6A10CDE3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B94-E2C5-4955-B61B-DBAC50854966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BE9E9-4063-4906-8BD1-12F883E0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EBD6-6362-4400-B9F4-AEFC1805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BCAD-27A0-4F0E-AAFE-29537ECD2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75F0-5280-43A4-BAB8-8AEBD874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FF6AB-30F6-4D4F-B5C9-9CE181D0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B94-E2C5-4955-B61B-DBAC50854966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A21CE-2189-49A3-9D3C-8A940B79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30DE6-FE62-433B-805F-A4AB3746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BCAD-27A0-4F0E-AAFE-29537ECD2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93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AC47B68-A56B-4C3F-AC04-1E264FE2D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20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0729A6-6B6E-4BE2-97BD-5EE0A315073D}"/>
              </a:ext>
            </a:extLst>
          </p:cNvPr>
          <p:cNvSpPr/>
          <p:nvPr/>
        </p:nvSpPr>
        <p:spPr>
          <a:xfrm>
            <a:off x="188686" y="0"/>
            <a:ext cx="4252685" cy="6858000"/>
          </a:xfrm>
          <a:prstGeom prst="rect">
            <a:avLst/>
          </a:prstGeom>
          <a:solidFill>
            <a:srgbClr val="05A6E9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AE137-1071-40A9-B6C0-F5A3F6E88E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5857655"/>
            <a:ext cx="2772229" cy="834738"/>
          </a:xfrm>
          <a:prstGeom prst="rect">
            <a:avLst/>
          </a:prstGeom>
        </p:spPr>
      </p:pic>
      <p:pic>
        <p:nvPicPr>
          <p:cNvPr id="3" name="Picture 2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0EAE3CCE-8ED1-4334-925A-DC60ABFE04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6" y="540373"/>
            <a:ext cx="3609759" cy="58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0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024B-63AE-45B1-A839-9DB4541D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34890-DE67-449D-BB57-7C18E81DE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66A6-0524-4C44-A152-8BA248C77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A7647-E695-440E-B75B-0419CF64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B94-E2C5-4955-B61B-DBAC50854966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DE551-BA84-468E-99D6-9390E5C7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9CCA1-814B-47AF-AEB5-18A8B169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BCAD-27A0-4F0E-AAFE-29537ECD2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4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160B4-C406-47FF-A941-8E5E9DFF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FC4C2-4E22-426C-99DB-87640561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46D10-8938-4B35-810C-CDE16B54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FB94-E2C5-4955-B61B-DBAC50854966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1C98-F7EB-42A3-A7FC-C42CD1F0A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F0F4-4BF2-4AD1-8CF3-BF4172823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BCAD-27A0-4F0E-AAFE-29537ECD2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0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26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Koger</dc:creator>
  <cp:lastModifiedBy>Laura Wilson</cp:lastModifiedBy>
  <cp:revision>10</cp:revision>
  <dcterms:created xsi:type="dcterms:W3CDTF">2018-04-24T01:16:53Z</dcterms:created>
  <dcterms:modified xsi:type="dcterms:W3CDTF">2018-06-21T01:18:25Z</dcterms:modified>
</cp:coreProperties>
</file>