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6"/>
  </p:notesMasterIdLst>
  <p:handoutMasterIdLst>
    <p:handoutMasterId r:id="rId7"/>
  </p:handoutMasterIdLst>
  <p:sldIdLst>
    <p:sldId id="27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65E"/>
    <a:srgbClr val="FF7E79"/>
    <a:srgbClr val="0A1533"/>
    <a:srgbClr val="00061A"/>
    <a:srgbClr val="F2ECE5"/>
    <a:srgbClr val="6C98C7"/>
    <a:srgbClr val="000000"/>
    <a:srgbClr val="000619"/>
    <a:srgbClr val="093779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95" autoAdjust="0"/>
    <p:restoredTop sz="96327"/>
  </p:normalViewPr>
  <p:slideViewPr>
    <p:cSldViewPr snapToGrid="0" showGuides="1">
      <p:cViewPr varScale="1">
        <p:scale>
          <a:sx n="107" d="100"/>
          <a:sy n="107" d="100"/>
        </p:scale>
        <p:origin x="46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9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essa Gunn" userId="3cc1ade3-79f4-43fd-8eb8-bd2b7cfb496a" providerId="ADAL" clId="{2DC2B5EF-D925-4665-B49D-DFA2A12FE071}"/>
    <pc:docChg chg="custSel delSld modSld delMainMaster">
      <pc:chgData name="Vanessa Gunn" userId="3cc1ade3-79f4-43fd-8eb8-bd2b7cfb496a" providerId="ADAL" clId="{2DC2B5EF-D925-4665-B49D-DFA2A12FE071}" dt="2026-04-20T23:28:29.491" v="9" actId="47"/>
      <pc:docMkLst>
        <pc:docMk/>
      </pc:docMkLst>
      <pc:sldChg chg="del">
        <pc:chgData name="Vanessa Gunn" userId="3cc1ade3-79f4-43fd-8eb8-bd2b7cfb496a" providerId="ADAL" clId="{2DC2B5EF-D925-4665-B49D-DFA2A12FE071}" dt="2026-04-20T23:25:59.666" v="1" actId="47"/>
        <pc:sldMkLst>
          <pc:docMk/>
          <pc:sldMk cId="470130057" sldId="262"/>
        </pc:sldMkLst>
      </pc:sldChg>
      <pc:sldChg chg="del">
        <pc:chgData name="Vanessa Gunn" userId="3cc1ade3-79f4-43fd-8eb8-bd2b7cfb496a" providerId="ADAL" clId="{2DC2B5EF-D925-4665-B49D-DFA2A12FE071}" dt="2026-04-20T23:26:00.949" v="3" actId="47"/>
        <pc:sldMkLst>
          <pc:docMk/>
          <pc:sldMk cId="2191946385" sldId="263"/>
        </pc:sldMkLst>
      </pc:sldChg>
      <pc:sldChg chg="del">
        <pc:chgData name="Vanessa Gunn" userId="3cc1ade3-79f4-43fd-8eb8-bd2b7cfb496a" providerId="ADAL" clId="{2DC2B5EF-D925-4665-B49D-DFA2A12FE071}" dt="2026-04-20T23:26:01.390" v="4" actId="47"/>
        <pc:sldMkLst>
          <pc:docMk/>
          <pc:sldMk cId="4095346255" sldId="264"/>
        </pc:sldMkLst>
      </pc:sldChg>
      <pc:sldChg chg="del">
        <pc:chgData name="Vanessa Gunn" userId="3cc1ade3-79f4-43fd-8eb8-bd2b7cfb496a" providerId="ADAL" clId="{2DC2B5EF-D925-4665-B49D-DFA2A12FE071}" dt="2026-04-20T23:26:02.202" v="5" actId="47"/>
        <pc:sldMkLst>
          <pc:docMk/>
          <pc:sldMk cId="3321650284" sldId="266"/>
        </pc:sldMkLst>
      </pc:sldChg>
      <pc:sldChg chg="del">
        <pc:chgData name="Vanessa Gunn" userId="3cc1ade3-79f4-43fd-8eb8-bd2b7cfb496a" providerId="ADAL" clId="{2DC2B5EF-D925-4665-B49D-DFA2A12FE071}" dt="2026-04-20T23:26:00.416" v="2" actId="47"/>
        <pc:sldMkLst>
          <pc:docMk/>
          <pc:sldMk cId="3127223573" sldId="267"/>
        </pc:sldMkLst>
      </pc:sldChg>
      <pc:sldChg chg="del">
        <pc:chgData name="Vanessa Gunn" userId="3cc1ade3-79f4-43fd-8eb8-bd2b7cfb496a" providerId="ADAL" clId="{2DC2B5EF-D925-4665-B49D-DFA2A12FE071}" dt="2026-04-20T23:25:58.869" v="0" actId="47"/>
        <pc:sldMkLst>
          <pc:docMk/>
          <pc:sldMk cId="4282640111" sldId="268"/>
        </pc:sldMkLst>
      </pc:sldChg>
      <pc:sldChg chg="del">
        <pc:chgData name="Vanessa Gunn" userId="3cc1ade3-79f4-43fd-8eb8-bd2b7cfb496a" providerId="ADAL" clId="{2DC2B5EF-D925-4665-B49D-DFA2A12FE071}" dt="2026-04-20T23:26:03.722" v="6" actId="47"/>
        <pc:sldMkLst>
          <pc:docMk/>
          <pc:sldMk cId="2545995886" sldId="270"/>
        </pc:sldMkLst>
      </pc:sldChg>
      <pc:sldChg chg="addSp delSp modSp mod">
        <pc:chgData name="Vanessa Gunn" userId="3cc1ade3-79f4-43fd-8eb8-bd2b7cfb496a" providerId="ADAL" clId="{2DC2B5EF-D925-4665-B49D-DFA2A12FE071}" dt="2026-04-20T23:28:23.557" v="8" actId="931"/>
        <pc:sldMkLst>
          <pc:docMk/>
          <pc:sldMk cId="389239168" sldId="271"/>
        </pc:sldMkLst>
        <pc:picChg chg="add mod">
          <ac:chgData name="Vanessa Gunn" userId="3cc1ade3-79f4-43fd-8eb8-bd2b7cfb496a" providerId="ADAL" clId="{2DC2B5EF-D925-4665-B49D-DFA2A12FE071}" dt="2026-04-20T23:28:23.557" v="8" actId="931"/>
          <ac:picMkLst>
            <pc:docMk/>
            <pc:sldMk cId="389239168" sldId="271"/>
            <ac:picMk id="3" creationId="{CD8F20DD-FD9D-1BBB-6417-F8A5C4582357}"/>
          </ac:picMkLst>
        </pc:picChg>
        <pc:picChg chg="del">
          <ac:chgData name="Vanessa Gunn" userId="3cc1ade3-79f4-43fd-8eb8-bd2b7cfb496a" providerId="ADAL" clId="{2DC2B5EF-D925-4665-B49D-DFA2A12FE071}" dt="2026-04-20T23:27:43.368" v="7" actId="478"/>
          <ac:picMkLst>
            <pc:docMk/>
            <pc:sldMk cId="389239168" sldId="271"/>
            <ac:picMk id="8" creationId="{8D0BF73E-CAF4-3769-5957-7BDF72E22E3D}"/>
          </ac:picMkLst>
        </pc:picChg>
      </pc:sldChg>
      <pc:sldChg chg="del">
        <pc:chgData name="Vanessa Gunn" userId="3cc1ade3-79f4-43fd-8eb8-bd2b7cfb496a" providerId="ADAL" clId="{2DC2B5EF-D925-4665-B49D-DFA2A12FE071}" dt="2026-04-20T23:28:29.491" v="9" actId="47"/>
        <pc:sldMkLst>
          <pc:docMk/>
          <pc:sldMk cId="2113866815" sldId="272"/>
        </pc:sldMkLst>
      </pc:sldChg>
      <pc:sldMasterChg chg="del delSldLayout">
        <pc:chgData name="Vanessa Gunn" userId="3cc1ade3-79f4-43fd-8eb8-bd2b7cfb496a" providerId="ADAL" clId="{2DC2B5EF-D925-4665-B49D-DFA2A12FE071}" dt="2026-04-20T23:26:03.722" v="6" actId="47"/>
        <pc:sldMasterMkLst>
          <pc:docMk/>
          <pc:sldMasterMk cId="323273975" sldId="2147483648"/>
        </pc:sldMasterMkLst>
        <pc:sldLayoutChg chg="del">
          <pc:chgData name="Vanessa Gunn" userId="3cc1ade3-79f4-43fd-8eb8-bd2b7cfb496a" providerId="ADAL" clId="{2DC2B5EF-D925-4665-B49D-DFA2A12FE071}" dt="2026-04-20T23:26:03.722" v="6" actId="47"/>
          <pc:sldLayoutMkLst>
            <pc:docMk/>
            <pc:sldMasterMk cId="323273975" sldId="2147483648"/>
            <pc:sldLayoutMk cId="3524946134" sldId="2147483675"/>
          </pc:sldLayoutMkLst>
        </pc:sldLayoutChg>
        <pc:sldLayoutChg chg="del">
          <pc:chgData name="Vanessa Gunn" userId="3cc1ade3-79f4-43fd-8eb8-bd2b7cfb496a" providerId="ADAL" clId="{2DC2B5EF-D925-4665-B49D-DFA2A12FE071}" dt="2026-04-20T23:26:03.722" v="6" actId="47"/>
          <pc:sldLayoutMkLst>
            <pc:docMk/>
            <pc:sldMasterMk cId="323273975" sldId="2147483648"/>
            <pc:sldLayoutMk cId="3611827443" sldId="2147483676"/>
          </pc:sldLayoutMkLst>
        </pc:sldLayoutChg>
        <pc:sldLayoutChg chg="del">
          <pc:chgData name="Vanessa Gunn" userId="3cc1ade3-79f4-43fd-8eb8-bd2b7cfb496a" providerId="ADAL" clId="{2DC2B5EF-D925-4665-B49D-DFA2A12FE071}" dt="2026-04-20T23:26:03.722" v="6" actId="47"/>
          <pc:sldLayoutMkLst>
            <pc:docMk/>
            <pc:sldMasterMk cId="323273975" sldId="2147483648"/>
            <pc:sldLayoutMk cId="761013058" sldId="214748367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3E049B-39F8-44D4-9B8F-42AD3D16F7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BCFE28-325F-4C3C-8F0D-A0AE517A97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1F9AD-7D37-4888-8B9B-781FD21B16BF}" type="datetimeFigureOut">
              <a:rPr lang="en-AU" smtClean="0"/>
              <a:t>21/04/2026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8CE3B7-0672-4B57-9D30-D10D7E5C51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F396D-B88A-41A2-AA38-FD006DE099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FDE8F-C651-4379-A3B3-52F461E282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3053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9A025-9A62-48B8-80D3-02C5887C5AA6}" type="datetimeFigureOut">
              <a:rPr lang="en-AU" smtClean="0"/>
              <a:t>21/04/2026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ED44F-8DE0-4245-B02B-CC95FDAC3E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5935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27A58B-C86A-FD36-186B-F39534F88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45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CD9C7A-FB4B-4C32-BB94-381D14AD3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1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FD7735A-B7DA-4E07-A843-5FC5BA79A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0947" y="4396382"/>
            <a:ext cx="7380287" cy="933450"/>
          </a:xfrm>
        </p:spPr>
        <p:txBody>
          <a:bodyPr/>
          <a:lstStyle>
            <a:lvl1pPr algn="l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>
              <a:buNone/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edit: Add your </a:t>
            </a:r>
            <a:r>
              <a:rPr lang="en-AU" dirty="0"/>
              <a:t>chapter description here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52BC87-340E-4AA0-A72B-58BB011DA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0864" y="2562385"/>
            <a:ext cx="7380370" cy="1833997"/>
          </a:xfrm>
        </p:spPr>
        <p:txBody>
          <a:bodyPr anchor="b" anchorCtr="0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edit: Chapter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665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FD7735A-B7DA-4E07-A843-5FC5BA79A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0947" y="4396382"/>
            <a:ext cx="7380287" cy="933450"/>
          </a:xfrm>
        </p:spPr>
        <p:txBody>
          <a:bodyPr/>
          <a:lstStyle>
            <a:lvl1pPr algn="l"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>
              <a:buNone/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edit: Add your </a:t>
            </a:r>
            <a:r>
              <a:rPr lang="en-AU" dirty="0"/>
              <a:t>chapter description here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52BC87-340E-4AA0-A72B-58BB011DA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0864" y="2562385"/>
            <a:ext cx="7380370" cy="1833997"/>
          </a:xfrm>
        </p:spPr>
        <p:txBody>
          <a:bodyPr anchor="b" anchorCtr="0">
            <a:normAutofit/>
          </a:bodyPr>
          <a:lstStyle>
            <a:lvl1pPr algn="l"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edit: Chapter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482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92487F3-73DA-4656-84F8-1DE5A80C5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461" y="186179"/>
            <a:ext cx="657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0DE2101-C65B-4E63-9A0E-F3BD87D4D20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0A0EA-FE24-441E-B009-2BD5DB9A9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800000"/>
            <a:ext cx="11232000" cy="39600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521EC-3BCC-46AD-A4CB-4CEC78D89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0000"/>
            <a:ext cx="11232000" cy="1332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16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92487F3-73DA-4656-84F8-1DE5A80C5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461" y="186179"/>
            <a:ext cx="657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0DE2101-C65B-4E63-9A0E-F3BD87D4D20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521EC-3BCC-46AD-A4CB-4CEC78D89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0000"/>
            <a:ext cx="11232000" cy="1332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58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92487F3-73DA-4656-84F8-1DE5A80C5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461" y="186179"/>
            <a:ext cx="657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0DE2101-C65B-4E63-9A0E-F3BD87D4D20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C2CD22-33AE-4E90-B69A-B116C67E322F}"/>
              </a:ext>
            </a:extLst>
          </p:cNvPr>
          <p:cNvSpPr/>
          <p:nvPr userDrawn="1"/>
        </p:nvSpPr>
        <p:spPr>
          <a:xfrm>
            <a:off x="0" y="5414211"/>
            <a:ext cx="12192000" cy="1443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191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 Slide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CED1A86-7C00-4B5E-BF2D-030A391AC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461" y="186179"/>
            <a:ext cx="657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0DE2101-C65B-4E63-9A0E-F3BD87D4D20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A814E-6A9F-478A-8061-C5740CBC0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537" y="1800000"/>
            <a:ext cx="5510463" cy="39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aseline="0">
                <a:solidFill>
                  <a:srgbClr val="0006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aseline="0">
                <a:solidFill>
                  <a:srgbClr val="0006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aseline="0">
                <a:solidFill>
                  <a:srgbClr val="0006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aseline="0">
                <a:solidFill>
                  <a:srgbClr val="0006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aseline="0">
                <a:solidFill>
                  <a:srgbClr val="0006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B8D85-19EE-40D8-B0FC-72738D139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000" y="1800000"/>
            <a:ext cx="5430253" cy="39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aseline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aseline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aseline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aseline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aseline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2BEA0-D192-4426-8039-EC7744257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0000"/>
            <a:ext cx="11232000" cy="1332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0707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B8D0A3-3636-4D52-A40A-89EB4432D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075947"/>
          </a:xfrm>
          <a:prstGeom prst="rect">
            <a:avLst/>
          </a:prstGeom>
          <a:solidFill>
            <a:srgbClr val="142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92487F3-73DA-4656-84F8-1DE5A80C5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461" y="186179"/>
            <a:ext cx="657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0DE2101-C65B-4E63-9A0E-F3BD87D4D20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0A0EA-FE24-441E-B009-2BD5DB9A9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8000" y="1800000"/>
            <a:ext cx="11232000" cy="3960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521EC-3BCC-46AD-A4CB-4CEC78D89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0000"/>
            <a:ext cx="11232000" cy="133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7" name="TextBox 6" descr="CRICOS No. 00213J">
            <a:extLst>
              <a:ext uri="{FF2B5EF4-FFF2-40B4-BE49-F238E27FC236}">
                <a16:creationId xmlns:a16="http://schemas.microsoft.com/office/drawing/2014/main" id="{D5EC8957-644F-7081-47BC-8FC6DD56EE91}"/>
              </a:ext>
            </a:extLst>
          </p:cNvPr>
          <p:cNvSpPr txBox="1"/>
          <p:nvPr userDrawn="1"/>
        </p:nvSpPr>
        <p:spPr>
          <a:xfrm>
            <a:off x="345920" y="5861551"/>
            <a:ext cx="31018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600" dirty="0">
                <a:solidFill>
                  <a:schemeClr val="bg1">
                    <a:lumMod val="85000"/>
                  </a:schemeClr>
                </a:solidFill>
              </a:rPr>
              <a:t>TEQSA Provider ID PRV12079  Australian University | CRICOS No.00213J</a:t>
            </a:r>
          </a:p>
        </p:txBody>
      </p:sp>
    </p:spTree>
    <p:extLst>
      <p:ext uri="{BB962C8B-B14F-4D97-AF65-F5344CB8AC3E}">
        <p14:creationId xmlns:p14="http://schemas.microsoft.com/office/powerpoint/2010/main" val="1342974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B8D0A3-3636-4D52-A40A-89EB4432D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075947"/>
          </a:xfrm>
          <a:prstGeom prst="rect">
            <a:avLst/>
          </a:prstGeom>
          <a:solidFill>
            <a:srgbClr val="6C98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92487F3-73DA-4656-84F8-1DE5A80C5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461" y="186179"/>
            <a:ext cx="6570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0DE2101-C65B-4E63-9A0E-F3BD87D4D20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0A0EA-FE24-441E-B009-2BD5DB9A9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8000" y="1800000"/>
            <a:ext cx="11232000" cy="3960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521EC-3BCC-46AD-A4CB-4CEC78D89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0000"/>
            <a:ext cx="11232000" cy="133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7" name="TextBox 6" descr="CRICOS No. 00213J">
            <a:extLst>
              <a:ext uri="{FF2B5EF4-FFF2-40B4-BE49-F238E27FC236}">
                <a16:creationId xmlns:a16="http://schemas.microsoft.com/office/drawing/2014/main" id="{2AD86AC8-57CB-49F0-9D68-790A95C9000B}"/>
              </a:ext>
            </a:extLst>
          </p:cNvPr>
          <p:cNvSpPr txBox="1"/>
          <p:nvPr userDrawn="1"/>
        </p:nvSpPr>
        <p:spPr>
          <a:xfrm>
            <a:off x="345920" y="5861551"/>
            <a:ext cx="31018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600" dirty="0">
                <a:solidFill>
                  <a:schemeClr val="bg1">
                    <a:lumMod val="85000"/>
                  </a:schemeClr>
                </a:solidFill>
              </a:rPr>
              <a:t>TEQSA Provider ID PRV12079  Australian University | CRICOS No.00213J</a:t>
            </a:r>
          </a:p>
        </p:txBody>
      </p:sp>
    </p:spTree>
    <p:extLst>
      <p:ext uri="{BB962C8B-B14F-4D97-AF65-F5344CB8AC3E}">
        <p14:creationId xmlns:p14="http://schemas.microsoft.com/office/powerpoint/2010/main" val="301683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CD9C7A-FB4B-4C32-BB94-381D14AD3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FD7735A-B7DA-4E07-A843-5FC5BA79A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0947" y="4396382"/>
            <a:ext cx="7380287" cy="933450"/>
          </a:xfrm>
        </p:spPr>
        <p:txBody>
          <a:bodyPr/>
          <a:lstStyle>
            <a:lvl1pPr algn="l">
              <a:buNone/>
              <a:defRPr sz="1800">
                <a:solidFill>
                  <a:srgbClr val="14265E"/>
                </a:solidFill>
                <a:latin typeface="+mn-lt"/>
              </a:defRPr>
            </a:lvl1pPr>
            <a:lvl2pPr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>
              <a:buNone/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edit: Add your </a:t>
            </a:r>
            <a:r>
              <a:rPr lang="en-AU" dirty="0"/>
              <a:t>chapter description here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52BC87-340E-4AA0-A72B-58BB011DA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0864" y="2562385"/>
            <a:ext cx="7380370" cy="1833997"/>
          </a:xfrm>
        </p:spPr>
        <p:txBody>
          <a:bodyPr anchor="b" anchorCtr="0">
            <a:normAutofit/>
          </a:bodyPr>
          <a:lstStyle>
            <a:lvl1pPr algn="l">
              <a:defRPr sz="5400" b="1">
                <a:solidFill>
                  <a:srgbClr val="14265E"/>
                </a:solidFill>
              </a:defRPr>
            </a:lvl1pPr>
          </a:lstStyle>
          <a:p>
            <a:r>
              <a:rPr lang="en-US" dirty="0"/>
              <a:t>Click to edit: Chapter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711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CD9C7A-FB4B-4C32-BB94-381D14AD3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2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FD7735A-B7DA-4E07-A843-5FC5BA79A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0947" y="4396382"/>
            <a:ext cx="7380287" cy="933450"/>
          </a:xfrm>
        </p:spPr>
        <p:txBody>
          <a:bodyPr/>
          <a:lstStyle>
            <a:lvl1pPr algn="l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>
              <a:buNone/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edit: Add your </a:t>
            </a:r>
            <a:r>
              <a:rPr lang="en-AU" dirty="0"/>
              <a:t>chapter description here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52BC87-340E-4AA0-A72B-58BB011DA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0864" y="2562385"/>
            <a:ext cx="7380370" cy="1833997"/>
          </a:xfrm>
        </p:spPr>
        <p:txBody>
          <a:bodyPr anchor="b" anchorCtr="0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edit: Chapter 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409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A6C89C-4BAB-AD96-23E9-5B177959A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80044"/>
            <a:ext cx="12192000" cy="777956"/>
          </a:xfrm>
          <a:prstGeom prst="rect">
            <a:avLst/>
          </a:prstGeom>
        </p:spPr>
      </p:pic>
      <p:sp>
        <p:nvSpPr>
          <p:cNvPr id="8" name="TextBox 7" descr="CRICOS No. 00213J">
            <a:extLst>
              <a:ext uri="{FF2B5EF4-FFF2-40B4-BE49-F238E27FC236}">
                <a16:creationId xmlns:a16="http://schemas.microsoft.com/office/drawing/2014/main" id="{D65D3AAA-41CE-C1C3-3510-BEEDA2C82BA8}"/>
              </a:ext>
            </a:extLst>
          </p:cNvPr>
          <p:cNvSpPr txBox="1"/>
          <p:nvPr userDrawn="1"/>
        </p:nvSpPr>
        <p:spPr>
          <a:xfrm>
            <a:off x="345920" y="5861551"/>
            <a:ext cx="31018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600" dirty="0">
                <a:solidFill>
                  <a:schemeClr val="bg1">
                    <a:lumMod val="65000"/>
                  </a:schemeClr>
                </a:solidFill>
              </a:rPr>
              <a:t>TEQSA Provider ID PRV12079  Australian University | CRICOS No.00213J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A59168-7CBA-5E60-B77D-477E14476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345921" y="6228200"/>
            <a:ext cx="604992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&lt;Add your team or unit name here&gt;</a:t>
            </a:r>
          </a:p>
          <a:p>
            <a:r>
              <a:rPr lang="en-AU" sz="11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&lt;Add your department, faculty or division name here&gt;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478D4A3-85E9-05D5-B24D-135AF5419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00" y="1800000"/>
            <a:ext cx="11232000" cy="39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U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4A1B16F6-C5A6-A626-95D1-D4628E540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60000"/>
            <a:ext cx="11232000" cy="13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A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35E796-A0B2-B4BF-BF24-1D6B35FC13E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64157" y="6238225"/>
            <a:ext cx="468001" cy="46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8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72" r:id="rId4"/>
    <p:sldLayoutId id="2147483652" r:id="rId5"/>
    <p:sldLayoutId id="2147483666" r:id="rId6"/>
    <p:sldLayoutId id="2147483667" r:id="rId7"/>
    <p:sldLayoutId id="2147483669" r:id="rId8"/>
    <p:sldLayoutId id="2147483673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4265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65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65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65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65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65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8F20DD-FD9D-1BBB-6417-F8A5C4582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91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QUT 2025">
      <a:dk1>
        <a:srgbClr val="14265E"/>
      </a:dk1>
      <a:lt1>
        <a:srgbClr val="FFFFFF"/>
      </a:lt1>
      <a:dk2>
        <a:srgbClr val="24449A"/>
      </a:dk2>
      <a:lt2>
        <a:srgbClr val="F2EDE5"/>
      </a:lt2>
      <a:accent1>
        <a:srgbClr val="6C98C7"/>
      </a:accent1>
      <a:accent2>
        <a:srgbClr val="8CC7EA"/>
      </a:accent2>
      <a:accent3>
        <a:srgbClr val="65C5E9"/>
      </a:accent3>
      <a:accent4>
        <a:srgbClr val="D3EFFC"/>
      </a:accent4>
      <a:accent5>
        <a:srgbClr val="000869"/>
      </a:accent5>
      <a:accent6>
        <a:srgbClr val="24449A"/>
      </a:accent6>
      <a:hlink>
        <a:srgbClr val="24449A"/>
      </a:hlink>
      <a:folHlink>
        <a:srgbClr val="0A15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QUT_PowerPoint Template_v03" id="{6041C796-EB6C-FC4F-9603-C3273965CF03}" vid="{80FD4DC3-70A2-1141-A74C-68F11BEF3C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2B09A566C8B249B519893FEA62A894" ma:contentTypeVersion="16" ma:contentTypeDescription="Create a new document." ma:contentTypeScope="" ma:versionID="f634a6f8cdfc67b961a77ba06202c06b">
  <xsd:schema xmlns:xsd="http://www.w3.org/2001/XMLSchema" xmlns:xs="http://www.w3.org/2001/XMLSchema" xmlns:p="http://schemas.microsoft.com/office/2006/metadata/properties" xmlns:ns2="912247c7-8eeb-43f3-99cc-f2364517e99c" xmlns:ns3="da013f86-b3cb-4ff1-aac4-f4d3dc190ccd" targetNamespace="http://schemas.microsoft.com/office/2006/metadata/properties" ma:root="true" ma:fieldsID="e52f60776409142e597d1a3ab397566d" ns2:_="" ns3:_="">
    <xsd:import namespace="912247c7-8eeb-43f3-99cc-f2364517e99c"/>
    <xsd:import namespace="da013f86-b3cb-4ff1-aac4-f4d3dc190c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247c7-8eeb-43f3-99cc-f2364517e9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b38a4a9-7397-48a1-b74f-79de11e99f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3f86-b3cb-4ff1-aac4-f4d3dc190cc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580318f-9878-423e-b576-88a1c8b1cf1b}" ma:internalName="TaxCatchAll" ma:showField="CatchAllData" ma:web="da013f86-b3cb-4ff1-aac4-f4d3dc190c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a013f86-b3cb-4ff1-aac4-f4d3dc190ccd" xsi:nil="true"/>
    <lcf76f155ced4ddcb4097134ff3c332f xmlns="912247c7-8eeb-43f3-99cc-f2364517e99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D20736A-7DCA-4606-8826-26B1ADA652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1D57A9-18DD-4A15-9E66-D55316E0A8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2247c7-8eeb-43f3-99cc-f2364517e99c"/>
    <ds:schemaRef ds:uri="da013f86-b3cb-4ff1-aac4-f4d3dc190c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9F0A16-D915-4611-A39C-4796DEB1FB56}">
  <ds:schemaRefs>
    <ds:schemaRef ds:uri="http://www.w3.org/XML/1998/namespace"/>
    <ds:schemaRef ds:uri="http://purl.org/dc/dcmitype/"/>
    <ds:schemaRef ds:uri="http://purl.org/dc/terms/"/>
    <ds:schemaRef ds:uri="912247c7-8eeb-43f3-99cc-f2364517e99c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da013f86-b3cb-4ff1-aac4-f4d3dc190cc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QUT_PowerPoint Template_v03</Template>
  <TotalTime>46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Custom Design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Ash Juers</dc:creator>
  <cp:keywords/>
  <dc:description/>
  <cp:lastModifiedBy>Vanessa Gunn</cp:lastModifiedBy>
  <cp:revision>2</cp:revision>
  <dcterms:created xsi:type="dcterms:W3CDTF">2026-04-17T06:20:22Z</dcterms:created>
  <dcterms:modified xsi:type="dcterms:W3CDTF">2026-04-20T23:28:34Z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0x010100022B09A566C8B249B519893FEA62A894</vt:lpwstr>
  </property>
  <property fmtid="{D5CDD505-2E9C-101B-9397-08002B2CF9AE}" pid="3" name="MediaServiceImageTags">
    <vt:lpwstr/>
  </property>
</Properties>
</file>